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  <p:sldMasterId id="2147483684" r:id="rId4"/>
    <p:sldMasterId id="2147483696" r:id="rId5"/>
    <p:sldMasterId id="2147483709" r:id="rId6"/>
  </p:sldMasterIdLst>
  <p:notesMasterIdLst>
    <p:notesMasterId r:id="rId25"/>
  </p:notesMasterIdLst>
  <p:sldIdLst>
    <p:sldId id="318" r:id="rId7"/>
    <p:sldId id="274" r:id="rId8"/>
    <p:sldId id="349" r:id="rId9"/>
    <p:sldId id="373" r:id="rId10"/>
    <p:sldId id="383" r:id="rId11"/>
    <p:sldId id="305" r:id="rId12"/>
    <p:sldId id="378" r:id="rId13"/>
    <p:sldId id="344" r:id="rId14"/>
    <p:sldId id="272" r:id="rId15"/>
    <p:sldId id="384" r:id="rId16"/>
    <p:sldId id="352" r:id="rId17"/>
    <p:sldId id="379" r:id="rId18"/>
    <p:sldId id="380" r:id="rId19"/>
    <p:sldId id="381" r:id="rId20"/>
    <p:sldId id="382" r:id="rId21"/>
    <p:sldId id="320" r:id="rId22"/>
    <p:sldId id="319" r:id="rId23"/>
    <p:sldId id="31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ppt.com" initials="W" lastIdx="1" clrIdx="0">
    <p:extLst>
      <p:ext uri="{19B8F6BF-5375-455C-9EA6-DF929625EA0E}">
        <p15:presenceInfo xmlns:p15="http://schemas.microsoft.com/office/powerpoint/2012/main" userId="Allppt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91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252" y="114"/>
      </p:cViewPr>
      <p:guideLst>
        <p:guide orient="horz" pos="24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D86D5E-BDC0-4E34-A39A-2AE62AC7DA1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A57947-118C-4DEF-93DC-C38976F63F16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  <a:latin typeface="+mj-lt"/>
            </a:rPr>
            <a:t>CRM</a:t>
          </a:r>
          <a:endParaRPr lang="en-US" sz="2000" dirty="0"/>
        </a:p>
      </dgm:t>
    </dgm:pt>
    <dgm:pt modelId="{841B8E5F-C417-4B8C-AB1C-DBDBA8E0A302}" type="parTrans" cxnId="{19CA303E-174E-4C76-B6C8-8368601604F4}">
      <dgm:prSet/>
      <dgm:spPr/>
      <dgm:t>
        <a:bodyPr/>
        <a:lstStyle/>
        <a:p>
          <a:endParaRPr lang="en-US" sz="2000"/>
        </a:p>
      </dgm:t>
    </dgm:pt>
    <dgm:pt modelId="{BA98C80E-543B-478B-A6FE-391B1C00545D}" type="sibTrans" cxnId="{19CA303E-174E-4C76-B6C8-8368601604F4}">
      <dgm:prSet/>
      <dgm:spPr/>
      <dgm:t>
        <a:bodyPr/>
        <a:lstStyle/>
        <a:p>
          <a:endParaRPr lang="en-US" sz="2000"/>
        </a:p>
      </dgm:t>
    </dgm:pt>
    <dgm:pt modelId="{C5413CA0-6408-4976-8FA1-9448050F22A2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l-GR" sz="2000" dirty="0">
              <a:solidFill>
                <a:schemeClr val="bg1"/>
              </a:solidFill>
              <a:latin typeface="+mj-lt"/>
            </a:rPr>
            <a:t>Λογιστική / </a:t>
          </a:r>
          <a:r>
            <a:rPr lang="en-US" sz="2000" dirty="0" err="1">
              <a:solidFill>
                <a:schemeClr val="bg1"/>
              </a:solidFill>
              <a:latin typeface="+mj-lt"/>
            </a:rPr>
            <a:t>MyDATA</a:t>
          </a:r>
          <a:endParaRPr lang="en-US" sz="2000" dirty="0"/>
        </a:p>
      </dgm:t>
    </dgm:pt>
    <dgm:pt modelId="{7D63E508-F820-4058-B2B5-53A62ACCAA6C}" type="parTrans" cxnId="{50636F8B-1C10-42A4-A10D-DBC23869384A}">
      <dgm:prSet/>
      <dgm:spPr/>
      <dgm:t>
        <a:bodyPr/>
        <a:lstStyle/>
        <a:p>
          <a:endParaRPr lang="en-US" sz="2000"/>
        </a:p>
      </dgm:t>
    </dgm:pt>
    <dgm:pt modelId="{81FDFAB9-BDC8-40D0-BCD3-C8E27A382A04}" type="sibTrans" cxnId="{50636F8B-1C10-42A4-A10D-DBC23869384A}">
      <dgm:prSet/>
      <dgm:spPr/>
      <dgm:t>
        <a:bodyPr/>
        <a:lstStyle/>
        <a:p>
          <a:endParaRPr lang="en-US" sz="2000"/>
        </a:p>
      </dgm:t>
    </dgm:pt>
    <dgm:pt modelId="{6BA6AE56-52F0-4512-817E-F02F0CC58C29}">
      <dgm:prSet phldrT="[Text]" custT="1"/>
      <dgm:spPr/>
      <dgm:t>
        <a:bodyPr/>
        <a:lstStyle/>
        <a:p>
          <a:r>
            <a:rPr lang="en-US" sz="2000" dirty="0"/>
            <a:t>Reporting</a:t>
          </a:r>
        </a:p>
      </dgm:t>
    </dgm:pt>
    <dgm:pt modelId="{C61C2B6E-A262-44E0-B1FA-3758789B56CB}" type="parTrans" cxnId="{10C5FB2B-6662-4A52-8ABD-F0AE60B93A3D}">
      <dgm:prSet/>
      <dgm:spPr/>
      <dgm:t>
        <a:bodyPr/>
        <a:lstStyle/>
        <a:p>
          <a:endParaRPr lang="en-US" sz="2000"/>
        </a:p>
      </dgm:t>
    </dgm:pt>
    <dgm:pt modelId="{248F6AC3-2626-4229-9944-5FE4016D8FE9}" type="sibTrans" cxnId="{10C5FB2B-6662-4A52-8ABD-F0AE60B93A3D}">
      <dgm:prSet/>
      <dgm:spPr/>
      <dgm:t>
        <a:bodyPr/>
        <a:lstStyle/>
        <a:p>
          <a:endParaRPr lang="en-US" sz="2000"/>
        </a:p>
      </dgm:t>
    </dgm:pt>
    <dgm:pt modelId="{078528CB-53A5-4797-893F-6D10AAEA4CA8}">
      <dgm:prSet phldrT="[Text]" custT="1"/>
      <dgm:spPr/>
      <dgm:t>
        <a:bodyPr/>
        <a:lstStyle/>
        <a:p>
          <a:r>
            <a:rPr lang="en-US" sz="2000" dirty="0"/>
            <a:t>WMS</a:t>
          </a:r>
        </a:p>
      </dgm:t>
    </dgm:pt>
    <dgm:pt modelId="{44E2DCCA-8E5D-48F0-9F59-C88EFDAC85A6}" type="parTrans" cxnId="{458AC121-1407-4913-95C9-14CC742B94C3}">
      <dgm:prSet/>
      <dgm:spPr/>
      <dgm:t>
        <a:bodyPr/>
        <a:lstStyle/>
        <a:p>
          <a:endParaRPr lang="en-US" sz="2000"/>
        </a:p>
      </dgm:t>
    </dgm:pt>
    <dgm:pt modelId="{6E93B5D1-9F9B-4F68-A711-39F023CBF472}" type="sibTrans" cxnId="{458AC121-1407-4913-95C9-14CC742B94C3}">
      <dgm:prSet/>
      <dgm:spPr/>
      <dgm:t>
        <a:bodyPr/>
        <a:lstStyle/>
        <a:p>
          <a:endParaRPr lang="en-US" sz="2000"/>
        </a:p>
      </dgm:t>
    </dgm:pt>
    <dgm:pt modelId="{32755C68-AF36-414B-A55C-515E9CA8324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dirty="0">
              <a:solidFill>
                <a:schemeClr val="bg1"/>
              </a:solidFill>
              <a:latin typeface="+mj-lt"/>
            </a:rPr>
            <a:t>Project Management</a:t>
          </a:r>
          <a:endParaRPr lang="en-US" sz="2000" dirty="0"/>
        </a:p>
      </dgm:t>
    </dgm:pt>
    <dgm:pt modelId="{78395757-2895-47D5-8E3F-71E26B81D1AB}" type="parTrans" cxnId="{29CBF10E-EFA9-4F2E-AD3B-9C3EED64AB67}">
      <dgm:prSet/>
      <dgm:spPr/>
      <dgm:t>
        <a:bodyPr/>
        <a:lstStyle/>
        <a:p>
          <a:endParaRPr lang="en-US" sz="2000"/>
        </a:p>
      </dgm:t>
    </dgm:pt>
    <dgm:pt modelId="{DEC2C811-99A2-44F1-A36A-F73F9E97C14E}" type="sibTrans" cxnId="{29CBF10E-EFA9-4F2E-AD3B-9C3EED64AB67}">
      <dgm:prSet/>
      <dgm:spPr/>
      <dgm:t>
        <a:bodyPr/>
        <a:lstStyle/>
        <a:p>
          <a:endParaRPr lang="en-US" sz="2000"/>
        </a:p>
      </dgm:t>
    </dgm:pt>
    <dgm:pt modelId="{033C3DBB-782E-4551-8907-50F7A290C572}">
      <dgm:prSet phldrT="[Text]" custT="1"/>
      <dgm:spPr/>
      <dgm:t>
        <a:bodyPr/>
        <a:lstStyle/>
        <a:p>
          <a:r>
            <a:rPr lang="el-GR" sz="2000" dirty="0">
              <a:solidFill>
                <a:schemeClr val="bg1"/>
              </a:solidFill>
              <a:latin typeface="+mj-lt"/>
            </a:rPr>
            <a:t>Τηλεφωνικό Κέντρο</a:t>
          </a:r>
          <a:endParaRPr lang="en-US" sz="2000" dirty="0"/>
        </a:p>
      </dgm:t>
    </dgm:pt>
    <dgm:pt modelId="{53DFDD28-3779-4258-AB58-02C724E1C941}" type="parTrans" cxnId="{5E660B69-E477-45E8-BECA-2D821FE31B08}">
      <dgm:prSet/>
      <dgm:spPr/>
      <dgm:t>
        <a:bodyPr/>
        <a:lstStyle/>
        <a:p>
          <a:endParaRPr lang="en-US" sz="2000"/>
        </a:p>
      </dgm:t>
    </dgm:pt>
    <dgm:pt modelId="{2BE4D2AC-6DE3-438E-8C3F-BBF830A2D48F}" type="sibTrans" cxnId="{5E660B69-E477-45E8-BECA-2D821FE31B08}">
      <dgm:prSet/>
      <dgm:spPr/>
      <dgm:t>
        <a:bodyPr/>
        <a:lstStyle/>
        <a:p>
          <a:endParaRPr lang="en-US" sz="2000"/>
        </a:p>
      </dgm:t>
    </dgm:pt>
    <dgm:pt modelId="{E89C409C-4ED4-41FF-97CE-3823AE6D9E36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  <a:latin typeface="+mj-lt"/>
            </a:rPr>
            <a:t>Production</a:t>
          </a:r>
          <a:endParaRPr lang="en-US" sz="2000" dirty="0"/>
        </a:p>
      </dgm:t>
    </dgm:pt>
    <dgm:pt modelId="{62ECB12D-4B0E-428D-BBC9-BABC2DBC4062}" type="parTrans" cxnId="{7C66EEC9-51DC-42E3-B312-EC3822F9CA59}">
      <dgm:prSet/>
      <dgm:spPr/>
      <dgm:t>
        <a:bodyPr/>
        <a:lstStyle/>
        <a:p>
          <a:endParaRPr lang="en-US" sz="2000"/>
        </a:p>
      </dgm:t>
    </dgm:pt>
    <dgm:pt modelId="{447103E3-8D91-4715-8D41-F9429298C578}" type="sibTrans" cxnId="{7C66EEC9-51DC-42E3-B312-EC3822F9CA59}">
      <dgm:prSet/>
      <dgm:spPr/>
      <dgm:t>
        <a:bodyPr/>
        <a:lstStyle/>
        <a:p>
          <a:endParaRPr lang="en-US" sz="2000"/>
        </a:p>
      </dgm:t>
    </dgm:pt>
    <dgm:pt modelId="{F2AA5BD8-50F0-46B4-8058-0562029A9854}">
      <dgm:prSet phldrT="[Text]" custT="1"/>
      <dgm:spPr/>
      <dgm:t>
        <a:bodyPr/>
        <a:lstStyle/>
        <a:p>
          <a:r>
            <a:rPr lang="en-US" sz="1800" dirty="0"/>
            <a:t>POS</a:t>
          </a:r>
        </a:p>
      </dgm:t>
    </dgm:pt>
    <dgm:pt modelId="{3D61FD4F-D574-4608-A7FB-11E4B3D44A97}" type="parTrans" cxnId="{D1E87ACC-F8AD-47E7-825D-A37D9318F421}">
      <dgm:prSet/>
      <dgm:spPr/>
      <dgm:t>
        <a:bodyPr/>
        <a:lstStyle/>
        <a:p>
          <a:endParaRPr lang="el-GR"/>
        </a:p>
      </dgm:t>
    </dgm:pt>
    <dgm:pt modelId="{4B9E2944-0E15-47D1-9DCE-74E5D1B0FA59}" type="sibTrans" cxnId="{D1E87ACC-F8AD-47E7-825D-A37D9318F421}">
      <dgm:prSet/>
      <dgm:spPr/>
      <dgm:t>
        <a:bodyPr/>
        <a:lstStyle/>
        <a:p>
          <a:endParaRPr lang="el-GR"/>
        </a:p>
      </dgm:t>
    </dgm:pt>
    <dgm:pt modelId="{81299635-C5BE-48A9-9142-CEB9F9F4F065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  <a:latin typeface="+mj-lt"/>
            </a:rPr>
            <a:t>Custom Modules</a:t>
          </a:r>
          <a:endParaRPr lang="en-US" sz="2000" dirty="0"/>
        </a:p>
      </dgm:t>
    </dgm:pt>
    <dgm:pt modelId="{5B69B486-C880-49F3-B173-F4A614BD017E}" type="parTrans" cxnId="{A21004D9-DA60-41DC-A525-EAC4F455CE72}">
      <dgm:prSet/>
      <dgm:spPr/>
      <dgm:t>
        <a:bodyPr/>
        <a:lstStyle/>
        <a:p>
          <a:endParaRPr lang="el-GR"/>
        </a:p>
      </dgm:t>
    </dgm:pt>
    <dgm:pt modelId="{03CCA35B-1DCA-4998-BDB8-5060B751121D}" type="sibTrans" cxnId="{A21004D9-DA60-41DC-A525-EAC4F455CE72}">
      <dgm:prSet/>
      <dgm:spPr/>
      <dgm:t>
        <a:bodyPr/>
        <a:lstStyle/>
        <a:p>
          <a:endParaRPr lang="el-GR"/>
        </a:p>
      </dgm:t>
    </dgm:pt>
    <dgm:pt modelId="{EB19AA58-C24B-4B35-9626-34C85B987A9F}" type="pres">
      <dgm:prSet presAssocID="{E9D86D5E-BDC0-4E34-A39A-2AE62AC7DA18}" presName="diagram" presStyleCnt="0">
        <dgm:presLayoutVars>
          <dgm:dir/>
          <dgm:resizeHandles val="exact"/>
        </dgm:presLayoutVars>
      </dgm:prSet>
      <dgm:spPr/>
    </dgm:pt>
    <dgm:pt modelId="{51613BAD-1FB9-4438-8C6D-E68CD461B92F}" type="pres">
      <dgm:prSet presAssocID="{FAA57947-118C-4DEF-93DC-C38976F63F16}" presName="node" presStyleLbl="node1" presStyleIdx="0" presStyleCnt="9">
        <dgm:presLayoutVars>
          <dgm:bulletEnabled val="1"/>
        </dgm:presLayoutVars>
      </dgm:prSet>
      <dgm:spPr/>
    </dgm:pt>
    <dgm:pt modelId="{27C3FD69-3F4F-486A-AD4D-A7BB30FAE863}" type="pres">
      <dgm:prSet presAssocID="{BA98C80E-543B-478B-A6FE-391B1C00545D}" presName="sibTrans" presStyleCnt="0"/>
      <dgm:spPr/>
    </dgm:pt>
    <dgm:pt modelId="{8317E36D-FF39-4EAA-A360-211AF4CD0D63}" type="pres">
      <dgm:prSet presAssocID="{C5413CA0-6408-4976-8FA1-9448050F22A2}" presName="node" presStyleLbl="node1" presStyleIdx="1" presStyleCnt="9">
        <dgm:presLayoutVars>
          <dgm:bulletEnabled val="1"/>
        </dgm:presLayoutVars>
      </dgm:prSet>
      <dgm:spPr/>
    </dgm:pt>
    <dgm:pt modelId="{C2BB542B-DCFC-4CAB-8E35-87FEA3B921D7}" type="pres">
      <dgm:prSet presAssocID="{81FDFAB9-BDC8-40D0-BCD3-C8E27A382A04}" presName="sibTrans" presStyleCnt="0"/>
      <dgm:spPr/>
    </dgm:pt>
    <dgm:pt modelId="{CDDE105D-E1A5-4C9D-87E6-ECF39F546965}" type="pres">
      <dgm:prSet presAssocID="{078528CB-53A5-4797-893F-6D10AAEA4CA8}" presName="node" presStyleLbl="node1" presStyleIdx="2" presStyleCnt="9">
        <dgm:presLayoutVars>
          <dgm:bulletEnabled val="1"/>
        </dgm:presLayoutVars>
      </dgm:prSet>
      <dgm:spPr/>
    </dgm:pt>
    <dgm:pt modelId="{358A7D4D-F312-4C26-98D7-02E167734E69}" type="pres">
      <dgm:prSet presAssocID="{6E93B5D1-9F9B-4F68-A711-39F023CBF472}" presName="sibTrans" presStyleCnt="0"/>
      <dgm:spPr/>
    </dgm:pt>
    <dgm:pt modelId="{95E388B5-52FE-4608-A0C7-5808080E115E}" type="pres">
      <dgm:prSet presAssocID="{32755C68-AF36-414B-A55C-515E9CA8324E}" presName="node" presStyleLbl="node1" presStyleIdx="3" presStyleCnt="9" custScaleY="99538">
        <dgm:presLayoutVars>
          <dgm:bulletEnabled val="1"/>
        </dgm:presLayoutVars>
      </dgm:prSet>
      <dgm:spPr/>
    </dgm:pt>
    <dgm:pt modelId="{13BF39F4-944B-4D39-9767-AB5ACD1C8303}" type="pres">
      <dgm:prSet presAssocID="{DEC2C811-99A2-44F1-A36A-F73F9E97C14E}" presName="sibTrans" presStyleCnt="0"/>
      <dgm:spPr/>
    </dgm:pt>
    <dgm:pt modelId="{31A94BF8-1F64-4FD7-A884-8F54D3881F1F}" type="pres">
      <dgm:prSet presAssocID="{033C3DBB-782E-4551-8907-50F7A290C572}" presName="node" presStyleLbl="node1" presStyleIdx="4" presStyleCnt="9">
        <dgm:presLayoutVars>
          <dgm:bulletEnabled val="1"/>
        </dgm:presLayoutVars>
      </dgm:prSet>
      <dgm:spPr/>
    </dgm:pt>
    <dgm:pt modelId="{9AFD2DF4-3AC0-4BF5-B0CA-17229613C7AB}" type="pres">
      <dgm:prSet presAssocID="{2BE4D2AC-6DE3-438E-8C3F-BBF830A2D48F}" presName="sibTrans" presStyleCnt="0"/>
      <dgm:spPr/>
    </dgm:pt>
    <dgm:pt modelId="{B01BD1B4-1D58-4EE4-B47B-7E71FE208C49}" type="pres">
      <dgm:prSet presAssocID="{6BA6AE56-52F0-4512-817E-F02F0CC58C29}" presName="node" presStyleLbl="node1" presStyleIdx="5" presStyleCnt="9">
        <dgm:presLayoutVars>
          <dgm:bulletEnabled val="1"/>
        </dgm:presLayoutVars>
      </dgm:prSet>
      <dgm:spPr/>
    </dgm:pt>
    <dgm:pt modelId="{DE1250DF-78DB-40C6-88DC-48865870CC94}" type="pres">
      <dgm:prSet presAssocID="{248F6AC3-2626-4229-9944-5FE4016D8FE9}" presName="sibTrans" presStyleCnt="0"/>
      <dgm:spPr/>
    </dgm:pt>
    <dgm:pt modelId="{1A98DB34-0310-4062-8FD0-7F13D5A3F16F}" type="pres">
      <dgm:prSet presAssocID="{E89C409C-4ED4-41FF-97CE-3823AE6D9E36}" presName="node" presStyleLbl="node1" presStyleIdx="6" presStyleCnt="9" custLinFactX="9618" custLinFactNeighborX="100000" custLinFactNeighborY="-2536">
        <dgm:presLayoutVars>
          <dgm:bulletEnabled val="1"/>
        </dgm:presLayoutVars>
      </dgm:prSet>
      <dgm:spPr/>
    </dgm:pt>
    <dgm:pt modelId="{9ACF5D48-C42F-4C7B-B962-5E0F9057469D}" type="pres">
      <dgm:prSet presAssocID="{447103E3-8D91-4715-8D41-F9429298C578}" presName="sibTrans" presStyleCnt="0"/>
      <dgm:spPr/>
    </dgm:pt>
    <dgm:pt modelId="{9E9AEA4D-45D2-4D39-A838-B90B13D7BF12}" type="pres">
      <dgm:prSet presAssocID="{F2AA5BD8-50F0-46B4-8058-0562029A9854}" presName="node" presStyleLbl="node1" presStyleIdx="7" presStyleCnt="9" custLinFactX="-10450" custLinFactNeighborX="-100000" custLinFactNeighborY="-2537">
        <dgm:presLayoutVars>
          <dgm:bulletEnabled val="1"/>
        </dgm:presLayoutVars>
      </dgm:prSet>
      <dgm:spPr/>
    </dgm:pt>
    <dgm:pt modelId="{5D01D2E2-9643-44D3-8F52-2B1B000DBED7}" type="pres">
      <dgm:prSet presAssocID="{4B9E2944-0E15-47D1-9DCE-74E5D1B0FA59}" presName="sibTrans" presStyleCnt="0"/>
      <dgm:spPr/>
    </dgm:pt>
    <dgm:pt modelId="{D25F5FC9-AE14-4007-AEEA-BF031202F7D2}" type="pres">
      <dgm:prSet presAssocID="{81299635-C5BE-48A9-9142-CEB9F9F4F065}" presName="node" presStyleLbl="node1" presStyleIdx="8" presStyleCnt="9" custLinFactNeighborX="308" custLinFactNeighborY="-2537">
        <dgm:presLayoutVars>
          <dgm:bulletEnabled val="1"/>
        </dgm:presLayoutVars>
      </dgm:prSet>
      <dgm:spPr/>
    </dgm:pt>
  </dgm:ptLst>
  <dgm:cxnLst>
    <dgm:cxn modelId="{A49B6603-9031-4203-AECA-D84C4D1E7CAE}" type="presOf" srcId="{F2AA5BD8-50F0-46B4-8058-0562029A9854}" destId="{9E9AEA4D-45D2-4D39-A838-B90B13D7BF12}" srcOrd="0" destOrd="0" presId="urn:microsoft.com/office/officeart/2005/8/layout/default"/>
    <dgm:cxn modelId="{29CBF10E-EFA9-4F2E-AD3B-9C3EED64AB67}" srcId="{E9D86D5E-BDC0-4E34-A39A-2AE62AC7DA18}" destId="{32755C68-AF36-414B-A55C-515E9CA8324E}" srcOrd="3" destOrd="0" parTransId="{78395757-2895-47D5-8E3F-71E26B81D1AB}" sibTransId="{DEC2C811-99A2-44F1-A36A-F73F9E97C14E}"/>
    <dgm:cxn modelId="{458AC121-1407-4913-95C9-14CC742B94C3}" srcId="{E9D86D5E-BDC0-4E34-A39A-2AE62AC7DA18}" destId="{078528CB-53A5-4797-893F-6D10AAEA4CA8}" srcOrd="2" destOrd="0" parTransId="{44E2DCCA-8E5D-48F0-9F59-C88EFDAC85A6}" sibTransId="{6E93B5D1-9F9B-4F68-A711-39F023CBF472}"/>
    <dgm:cxn modelId="{A709BF23-BD83-4C7F-9A3A-A78C9952D304}" type="presOf" srcId="{32755C68-AF36-414B-A55C-515E9CA8324E}" destId="{95E388B5-52FE-4608-A0C7-5808080E115E}" srcOrd="0" destOrd="0" presId="urn:microsoft.com/office/officeart/2005/8/layout/default"/>
    <dgm:cxn modelId="{10C5FB2B-6662-4A52-8ABD-F0AE60B93A3D}" srcId="{E9D86D5E-BDC0-4E34-A39A-2AE62AC7DA18}" destId="{6BA6AE56-52F0-4512-817E-F02F0CC58C29}" srcOrd="5" destOrd="0" parTransId="{C61C2B6E-A262-44E0-B1FA-3758789B56CB}" sibTransId="{248F6AC3-2626-4229-9944-5FE4016D8FE9}"/>
    <dgm:cxn modelId="{90EF0239-7EA2-496C-9F2A-3EFA8A89DFF2}" type="presOf" srcId="{E89C409C-4ED4-41FF-97CE-3823AE6D9E36}" destId="{1A98DB34-0310-4062-8FD0-7F13D5A3F16F}" srcOrd="0" destOrd="0" presId="urn:microsoft.com/office/officeart/2005/8/layout/default"/>
    <dgm:cxn modelId="{19CA303E-174E-4C76-B6C8-8368601604F4}" srcId="{E9D86D5E-BDC0-4E34-A39A-2AE62AC7DA18}" destId="{FAA57947-118C-4DEF-93DC-C38976F63F16}" srcOrd="0" destOrd="0" parTransId="{841B8E5F-C417-4B8C-AB1C-DBDBA8E0A302}" sibTransId="{BA98C80E-543B-478B-A6FE-391B1C00545D}"/>
    <dgm:cxn modelId="{B9F97D45-05F2-41BE-8A4A-587DA91ADA8E}" type="presOf" srcId="{6BA6AE56-52F0-4512-817E-F02F0CC58C29}" destId="{B01BD1B4-1D58-4EE4-B47B-7E71FE208C49}" srcOrd="0" destOrd="0" presId="urn:microsoft.com/office/officeart/2005/8/layout/default"/>
    <dgm:cxn modelId="{5E660B69-E477-45E8-BECA-2D821FE31B08}" srcId="{E9D86D5E-BDC0-4E34-A39A-2AE62AC7DA18}" destId="{033C3DBB-782E-4551-8907-50F7A290C572}" srcOrd="4" destOrd="0" parTransId="{53DFDD28-3779-4258-AB58-02C724E1C941}" sibTransId="{2BE4D2AC-6DE3-438E-8C3F-BBF830A2D48F}"/>
    <dgm:cxn modelId="{614D638A-38E4-4E39-82AE-1205EC175141}" type="presOf" srcId="{078528CB-53A5-4797-893F-6D10AAEA4CA8}" destId="{CDDE105D-E1A5-4C9D-87E6-ECF39F546965}" srcOrd="0" destOrd="0" presId="urn:microsoft.com/office/officeart/2005/8/layout/default"/>
    <dgm:cxn modelId="{50636F8B-1C10-42A4-A10D-DBC23869384A}" srcId="{E9D86D5E-BDC0-4E34-A39A-2AE62AC7DA18}" destId="{C5413CA0-6408-4976-8FA1-9448050F22A2}" srcOrd="1" destOrd="0" parTransId="{7D63E508-F820-4058-B2B5-53A62ACCAA6C}" sibTransId="{81FDFAB9-BDC8-40D0-BCD3-C8E27A382A04}"/>
    <dgm:cxn modelId="{96EC0398-70BD-4595-960C-F097C6A07515}" type="presOf" srcId="{E9D86D5E-BDC0-4E34-A39A-2AE62AC7DA18}" destId="{EB19AA58-C24B-4B35-9626-34C85B987A9F}" srcOrd="0" destOrd="0" presId="urn:microsoft.com/office/officeart/2005/8/layout/default"/>
    <dgm:cxn modelId="{BA7DD3A6-1AF0-454D-9114-092475B137BB}" type="presOf" srcId="{C5413CA0-6408-4976-8FA1-9448050F22A2}" destId="{8317E36D-FF39-4EAA-A360-211AF4CD0D63}" srcOrd="0" destOrd="0" presId="urn:microsoft.com/office/officeart/2005/8/layout/default"/>
    <dgm:cxn modelId="{701C7DA9-5890-4D99-BF45-39423C4A1A65}" type="presOf" srcId="{FAA57947-118C-4DEF-93DC-C38976F63F16}" destId="{51613BAD-1FB9-4438-8C6D-E68CD461B92F}" srcOrd="0" destOrd="0" presId="urn:microsoft.com/office/officeart/2005/8/layout/default"/>
    <dgm:cxn modelId="{7C66EEC9-51DC-42E3-B312-EC3822F9CA59}" srcId="{E9D86D5E-BDC0-4E34-A39A-2AE62AC7DA18}" destId="{E89C409C-4ED4-41FF-97CE-3823AE6D9E36}" srcOrd="6" destOrd="0" parTransId="{62ECB12D-4B0E-428D-BBC9-BABC2DBC4062}" sibTransId="{447103E3-8D91-4715-8D41-F9429298C578}"/>
    <dgm:cxn modelId="{D1E87ACC-F8AD-47E7-825D-A37D9318F421}" srcId="{E9D86D5E-BDC0-4E34-A39A-2AE62AC7DA18}" destId="{F2AA5BD8-50F0-46B4-8058-0562029A9854}" srcOrd="7" destOrd="0" parTransId="{3D61FD4F-D574-4608-A7FB-11E4B3D44A97}" sibTransId="{4B9E2944-0E15-47D1-9DCE-74E5D1B0FA59}"/>
    <dgm:cxn modelId="{A21004D9-DA60-41DC-A525-EAC4F455CE72}" srcId="{E9D86D5E-BDC0-4E34-A39A-2AE62AC7DA18}" destId="{81299635-C5BE-48A9-9142-CEB9F9F4F065}" srcOrd="8" destOrd="0" parTransId="{5B69B486-C880-49F3-B173-F4A614BD017E}" sibTransId="{03CCA35B-1DCA-4998-BDB8-5060B751121D}"/>
    <dgm:cxn modelId="{68D93BDE-33F4-4895-86E3-5D94CC77B6DD}" type="presOf" srcId="{81299635-C5BE-48A9-9142-CEB9F9F4F065}" destId="{D25F5FC9-AE14-4007-AEEA-BF031202F7D2}" srcOrd="0" destOrd="0" presId="urn:microsoft.com/office/officeart/2005/8/layout/default"/>
    <dgm:cxn modelId="{DB871BF3-5FBD-420B-85C5-05B2428C6EF2}" type="presOf" srcId="{033C3DBB-782E-4551-8907-50F7A290C572}" destId="{31A94BF8-1F64-4FD7-A884-8F54D3881F1F}" srcOrd="0" destOrd="0" presId="urn:microsoft.com/office/officeart/2005/8/layout/default"/>
    <dgm:cxn modelId="{D6887125-735F-4B18-A6D5-A5FF7C07357E}" type="presParOf" srcId="{EB19AA58-C24B-4B35-9626-34C85B987A9F}" destId="{51613BAD-1FB9-4438-8C6D-E68CD461B92F}" srcOrd="0" destOrd="0" presId="urn:microsoft.com/office/officeart/2005/8/layout/default"/>
    <dgm:cxn modelId="{C0DF201D-4D6F-44F8-A5F0-5FBEFD496290}" type="presParOf" srcId="{EB19AA58-C24B-4B35-9626-34C85B987A9F}" destId="{27C3FD69-3F4F-486A-AD4D-A7BB30FAE863}" srcOrd="1" destOrd="0" presId="urn:microsoft.com/office/officeart/2005/8/layout/default"/>
    <dgm:cxn modelId="{80D89E84-2C83-4C85-9FB7-58C6384C82F1}" type="presParOf" srcId="{EB19AA58-C24B-4B35-9626-34C85B987A9F}" destId="{8317E36D-FF39-4EAA-A360-211AF4CD0D63}" srcOrd="2" destOrd="0" presId="urn:microsoft.com/office/officeart/2005/8/layout/default"/>
    <dgm:cxn modelId="{AEFF0BEB-4203-446A-A62C-5CC774B47FEB}" type="presParOf" srcId="{EB19AA58-C24B-4B35-9626-34C85B987A9F}" destId="{C2BB542B-DCFC-4CAB-8E35-87FEA3B921D7}" srcOrd="3" destOrd="0" presId="urn:microsoft.com/office/officeart/2005/8/layout/default"/>
    <dgm:cxn modelId="{371456A4-19F4-42D9-B099-78B7676AEA96}" type="presParOf" srcId="{EB19AA58-C24B-4B35-9626-34C85B987A9F}" destId="{CDDE105D-E1A5-4C9D-87E6-ECF39F546965}" srcOrd="4" destOrd="0" presId="urn:microsoft.com/office/officeart/2005/8/layout/default"/>
    <dgm:cxn modelId="{9B033ADB-1E10-4532-B7EB-82F5F9522BBE}" type="presParOf" srcId="{EB19AA58-C24B-4B35-9626-34C85B987A9F}" destId="{358A7D4D-F312-4C26-98D7-02E167734E69}" srcOrd="5" destOrd="0" presId="urn:microsoft.com/office/officeart/2005/8/layout/default"/>
    <dgm:cxn modelId="{855A50FB-9B20-4996-8B82-97520D31A1CD}" type="presParOf" srcId="{EB19AA58-C24B-4B35-9626-34C85B987A9F}" destId="{95E388B5-52FE-4608-A0C7-5808080E115E}" srcOrd="6" destOrd="0" presId="urn:microsoft.com/office/officeart/2005/8/layout/default"/>
    <dgm:cxn modelId="{7D0182B1-0145-4F02-9F9A-7DF30DC5CB33}" type="presParOf" srcId="{EB19AA58-C24B-4B35-9626-34C85B987A9F}" destId="{13BF39F4-944B-4D39-9767-AB5ACD1C8303}" srcOrd="7" destOrd="0" presId="urn:microsoft.com/office/officeart/2005/8/layout/default"/>
    <dgm:cxn modelId="{A1A5E722-436A-4676-8678-7AD4E2D245BD}" type="presParOf" srcId="{EB19AA58-C24B-4B35-9626-34C85B987A9F}" destId="{31A94BF8-1F64-4FD7-A884-8F54D3881F1F}" srcOrd="8" destOrd="0" presId="urn:microsoft.com/office/officeart/2005/8/layout/default"/>
    <dgm:cxn modelId="{FE333BF4-D6FB-4591-98AA-07A5ABC7DF3A}" type="presParOf" srcId="{EB19AA58-C24B-4B35-9626-34C85B987A9F}" destId="{9AFD2DF4-3AC0-4BF5-B0CA-17229613C7AB}" srcOrd="9" destOrd="0" presId="urn:microsoft.com/office/officeart/2005/8/layout/default"/>
    <dgm:cxn modelId="{1E541B99-E327-4C73-9EB6-CA06DF4283B1}" type="presParOf" srcId="{EB19AA58-C24B-4B35-9626-34C85B987A9F}" destId="{B01BD1B4-1D58-4EE4-B47B-7E71FE208C49}" srcOrd="10" destOrd="0" presId="urn:microsoft.com/office/officeart/2005/8/layout/default"/>
    <dgm:cxn modelId="{0A88801E-1DDE-444E-B1F7-39DEB5A0DBD9}" type="presParOf" srcId="{EB19AA58-C24B-4B35-9626-34C85B987A9F}" destId="{DE1250DF-78DB-40C6-88DC-48865870CC94}" srcOrd="11" destOrd="0" presId="urn:microsoft.com/office/officeart/2005/8/layout/default"/>
    <dgm:cxn modelId="{FB25CD11-C99B-43A1-BD9E-D0750145E89F}" type="presParOf" srcId="{EB19AA58-C24B-4B35-9626-34C85B987A9F}" destId="{1A98DB34-0310-4062-8FD0-7F13D5A3F16F}" srcOrd="12" destOrd="0" presId="urn:microsoft.com/office/officeart/2005/8/layout/default"/>
    <dgm:cxn modelId="{7F561977-F97A-4AC7-8419-AC9312A7A812}" type="presParOf" srcId="{EB19AA58-C24B-4B35-9626-34C85B987A9F}" destId="{9ACF5D48-C42F-4C7B-B962-5E0F9057469D}" srcOrd="13" destOrd="0" presId="urn:microsoft.com/office/officeart/2005/8/layout/default"/>
    <dgm:cxn modelId="{695B3B88-F365-410B-BD97-07FB104C4A35}" type="presParOf" srcId="{EB19AA58-C24B-4B35-9626-34C85B987A9F}" destId="{9E9AEA4D-45D2-4D39-A838-B90B13D7BF12}" srcOrd="14" destOrd="0" presId="urn:microsoft.com/office/officeart/2005/8/layout/default"/>
    <dgm:cxn modelId="{E7369071-5DBE-4A0A-95AB-5409DD42BEFB}" type="presParOf" srcId="{EB19AA58-C24B-4B35-9626-34C85B987A9F}" destId="{5D01D2E2-9643-44D3-8F52-2B1B000DBED7}" srcOrd="15" destOrd="0" presId="urn:microsoft.com/office/officeart/2005/8/layout/default"/>
    <dgm:cxn modelId="{D97E9D82-63A4-404F-B9D6-2E746F9C878A}" type="presParOf" srcId="{EB19AA58-C24B-4B35-9626-34C85B987A9F}" destId="{D25F5FC9-AE14-4007-AEEA-BF031202F7D2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13BAD-1FB9-4438-8C6D-E68CD461B92F}">
      <dsp:nvSpPr>
        <dsp:cNvPr id="0" name=""/>
        <dsp:cNvSpPr/>
      </dsp:nvSpPr>
      <dsp:spPr>
        <a:xfrm>
          <a:off x="337720" y="3112"/>
          <a:ext cx="2003487" cy="1202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+mj-lt"/>
            </a:rPr>
            <a:t>CRM</a:t>
          </a:r>
          <a:endParaRPr lang="en-US" sz="2000" kern="1200" dirty="0"/>
        </a:p>
      </dsp:txBody>
      <dsp:txXfrm>
        <a:off x="337720" y="3112"/>
        <a:ext cx="2003487" cy="1202092"/>
      </dsp:txXfrm>
    </dsp:sp>
    <dsp:sp modelId="{8317E36D-FF39-4EAA-A360-211AF4CD0D63}">
      <dsp:nvSpPr>
        <dsp:cNvPr id="0" name=""/>
        <dsp:cNvSpPr/>
      </dsp:nvSpPr>
      <dsp:spPr>
        <a:xfrm>
          <a:off x="2541556" y="3112"/>
          <a:ext cx="2003487" cy="1202092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solidFill>
                <a:schemeClr val="bg1"/>
              </a:solidFill>
              <a:latin typeface="+mj-lt"/>
            </a:rPr>
            <a:t>Λογιστική / </a:t>
          </a:r>
          <a:r>
            <a:rPr lang="en-US" sz="2000" kern="1200" dirty="0" err="1">
              <a:solidFill>
                <a:schemeClr val="bg1"/>
              </a:solidFill>
              <a:latin typeface="+mj-lt"/>
            </a:rPr>
            <a:t>MyDATA</a:t>
          </a:r>
          <a:endParaRPr lang="en-US" sz="2000" kern="1200" dirty="0"/>
        </a:p>
      </dsp:txBody>
      <dsp:txXfrm>
        <a:off x="2541556" y="3112"/>
        <a:ext cx="2003487" cy="1202092"/>
      </dsp:txXfrm>
    </dsp:sp>
    <dsp:sp modelId="{CDDE105D-E1A5-4C9D-87E6-ECF39F546965}">
      <dsp:nvSpPr>
        <dsp:cNvPr id="0" name=""/>
        <dsp:cNvSpPr/>
      </dsp:nvSpPr>
      <dsp:spPr>
        <a:xfrm>
          <a:off x="4745392" y="3112"/>
          <a:ext cx="2003487" cy="1202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WMS</a:t>
          </a:r>
        </a:p>
      </dsp:txBody>
      <dsp:txXfrm>
        <a:off x="4745392" y="3112"/>
        <a:ext cx="2003487" cy="1202092"/>
      </dsp:txXfrm>
    </dsp:sp>
    <dsp:sp modelId="{95E388B5-52FE-4608-A0C7-5808080E115E}">
      <dsp:nvSpPr>
        <dsp:cNvPr id="0" name=""/>
        <dsp:cNvSpPr/>
      </dsp:nvSpPr>
      <dsp:spPr>
        <a:xfrm>
          <a:off x="337720" y="1408330"/>
          <a:ext cx="2003487" cy="1196538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+mj-lt"/>
            </a:rPr>
            <a:t>Project Management</a:t>
          </a:r>
          <a:endParaRPr lang="en-US" sz="2000" kern="1200" dirty="0"/>
        </a:p>
      </dsp:txBody>
      <dsp:txXfrm>
        <a:off x="337720" y="1408330"/>
        <a:ext cx="2003487" cy="1196538"/>
      </dsp:txXfrm>
    </dsp:sp>
    <dsp:sp modelId="{31A94BF8-1F64-4FD7-A884-8F54D3881F1F}">
      <dsp:nvSpPr>
        <dsp:cNvPr id="0" name=""/>
        <dsp:cNvSpPr/>
      </dsp:nvSpPr>
      <dsp:spPr>
        <a:xfrm>
          <a:off x="2541556" y="1405553"/>
          <a:ext cx="2003487" cy="1202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solidFill>
                <a:schemeClr val="bg1"/>
              </a:solidFill>
              <a:latin typeface="+mj-lt"/>
            </a:rPr>
            <a:t>Τηλεφωνικό Κέντρο</a:t>
          </a:r>
          <a:endParaRPr lang="en-US" sz="2000" kern="1200" dirty="0"/>
        </a:p>
      </dsp:txBody>
      <dsp:txXfrm>
        <a:off x="2541556" y="1405553"/>
        <a:ext cx="2003487" cy="1202092"/>
      </dsp:txXfrm>
    </dsp:sp>
    <dsp:sp modelId="{B01BD1B4-1D58-4EE4-B47B-7E71FE208C49}">
      <dsp:nvSpPr>
        <dsp:cNvPr id="0" name=""/>
        <dsp:cNvSpPr/>
      </dsp:nvSpPr>
      <dsp:spPr>
        <a:xfrm>
          <a:off x="4745392" y="1405553"/>
          <a:ext cx="2003487" cy="1202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Reporting</a:t>
          </a:r>
        </a:p>
      </dsp:txBody>
      <dsp:txXfrm>
        <a:off x="4745392" y="1405553"/>
        <a:ext cx="2003487" cy="1202092"/>
      </dsp:txXfrm>
    </dsp:sp>
    <dsp:sp modelId="{1A98DB34-0310-4062-8FD0-7F13D5A3F16F}">
      <dsp:nvSpPr>
        <dsp:cNvPr id="0" name=""/>
        <dsp:cNvSpPr/>
      </dsp:nvSpPr>
      <dsp:spPr>
        <a:xfrm>
          <a:off x="2533903" y="2777509"/>
          <a:ext cx="2003487" cy="1202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+mj-lt"/>
            </a:rPr>
            <a:t>Production</a:t>
          </a:r>
          <a:endParaRPr lang="en-US" sz="2000" kern="1200" dirty="0"/>
        </a:p>
      </dsp:txBody>
      <dsp:txXfrm>
        <a:off x="2533903" y="2777509"/>
        <a:ext cx="2003487" cy="1202092"/>
      </dsp:txXfrm>
    </dsp:sp>
    <dsp:sp modelId="{9E9AEA4D-45D2-4D39-A838-B90B13D7BF12}">
      <dsp:nvSpPr>
        <dsp:cNvPr id="0" name=""/>
        <dsp:cNvSpPr/>
      </dsp:nvSpPr>
      <dsp:spPr>
        <a:xfrm>
          <a:off x="328705" y="2777497"/>
          <a:ext cx="2003487" cy="1202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POS</a:t>
          </a:r>
        </a:p>
      </dsp:txBody>
      <dsp:txXfrm>
        <a:off x="328705" y="2777497"/>
        <a:ext cx="2003487" cy="1202092"/>
      </dsp:txXfrm>
    </dsp:sp>
    <dsp:sp modelId="{D25F5FC9-AE14-4007-AEEA-BF031202F7D2}">
      <dsp:nvSpPr>
        <dsp:cNvPr id="0" name=""/>
        <dsp:cNvSpPr/>
      </dsp:nvSpPr>
      <dsp:spPr>
        <a:xfrm>
          <a:off x="4751562" y="2777497"/>
          <a:ext cx="2003487" cy="1202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+mj-lt"/>
            </a:rPr>
            <a:t>Custom Modules</a:t>
          </a:r>
          <a:endParaRPr lang="en-US" sz="2000" kern="1200" dirty="0"/>
        </a:p>
      </dsp:txBody>
      <dsp:txXfrm>
        <a:off x="4751562" y="2777497"/>
        <a:ext cx="2003487" cy="1202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3AB99-05ED-4A91-A28E-916095788B49}" type="datetimeFigureOut">
              <a:rPr lang="el-GR" smtClean="0"/>
              <a:t>24/5/2022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E6B34-AF04-47C7-B491-27A49FD2F4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5118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089E94-532B-494D-AD7A-712B16D9F5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638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8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020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78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523" y="1523993"/>
            <a:ext cx="2769493" cy="450808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97FBA5D5-9D26-4145-9A6D-E1B8D15079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40047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993DBB3-83A4-48ED-A030-276D3FA6129F}"/>
              </a:ext>
            </a:extLst>
          </p:cNvPr>
          <p:cNvGrpSpPr/>
          <p:nvPr userDrawn="1"/>
        </p:nvGrpSpPr>
        <p:grpSpPr>
          <a:xfrm>
            <a:off x="5655129" y="211061"/>
            <a:ext cx="881742" cy="137160"/>
            <a:chOff x="5215346" y="150098"/>
            <a:chExt cx="881742" cy="1371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04EBD44-378C-4ED7-A818-05C3DBEE9400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A9D33B7-FAEA-4352-9EA8-17DA87106339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DD3A1CC-1999-4F2B-9477-2B2D5FF6BE55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B3D1F40-4DCC-4CB8-A055-86BC7F104D0C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9292C63-2447-4D31-B7AA-770A911B0F6D}"/>
              </a:ext>
            </a:extLst>
          </p:cNvPr>
          <p:cNvGrpSpPr/>
          <p:nvPr userDrawn="1"/>
        </p:nvGrpSpPr>
        <p:grpSpPr>
          <a:xfrm>
            <a:off x="5655129" y="6509779"/>
            <a:ext cx="881742" cy="137160"/>
            <a:chOff x="5215346" y="150098"/>
            <a:chExt cx="881742" cy="13716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6DA6094-5954-4FAD-AF32-184A1FAD81B9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27C7114-8C9E-48DD-8146-64981AFC107C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351F7EC-FADE-48DE-98C8-988120E44352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918B9AF-99B8-4E36-980C-9A098120F27B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85BBC227-AF4F-4A86-8578-E4ED64CD1957}"/>
              </a:ext>
            </a:extLst>
          </p:cNvPr>
          <p:cNvGrpSpPr/>
          <p:nvPr userDrawn="1"/>
        </p:nvGrpSpPr>
        <p:grpSpPr>
          <a:xfrm>
            <a:off x="8908663" y="1442569"/>
            <a:ext cx="2607090" cy="4865936"/>
            <a:chOff x="3501573" y="3178068"/>
            <a:chExt cx="1340594" cy="273784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75DA36E-DC6D-4420-8B91-D6BEC1BF25A4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33EBDE-2F8C-4AD2-9A7D-001C344CA9D9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014FD0E-92B3-4762-8272-5D637A10AE3D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696C806-CE75-40EE-95C9-74ECEFA302A5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3200AA0-359B-491A-BC96-83532301F9FD}"/>
                </a:ext>
              </a:extLst>
            </p:cNvPr>
            <p:cNvSpPr/>
            <p:nvPr/>
          </p:nvSpPr>
          <p:spPr>
            <a:xfrm>
              <a:off x="3529897" y="3190651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0607C34-9BB1-4319-8C5C-A85A2060C081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A4272D2-6D45-44EC-BD11-8A4BE0307902}"/>
                </a:ext>
              </a:extLst>
            </p:cNvPr>
            <p:cNvGrpSpPr/>
            <p:nvPr/>
          </p:nvGrpSpPr>
          <p:grpSpPr>
            <a:xfrm>
              <a:off x="4092761" y="5635852"/>
              <a:ext cx="164520" cy="173080"/>
              <a:chOff x="6772303" y="6038214"/>
              <a:chExt cx="140650" cy="147968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0FA399A-BC28-4D32-A78A-FC8261C5E8D7}"/>
                  </a:ext>
                </a:extLst>
              </p:cNvPr>
              <p:cNvSpPr/>
              <p:nvPr/>
            </p:nvSpPr>
            <p:spPr>
              <a:xfrm>
                <a:off x="6772303" y="6038214"/>
                <a:ext cx="140650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326BD3C-38F7-43C5-B35E-1713A79B33FA}"/>
                  </a:ext>
                </a:extLst>
              </p:cNvPr>
              <p:cNvSpPr/>
              <p:nvPr/>
            </p:nvSpPr>
            <p:spPr>
              <a:xfrm>
                <a:off x="6807465" y="6071635"/>
                <a:ext cx="70326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F5678D1-55F9-46E9-AFA9-40C9D18F004A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FE5E5DBE-1E61-4D5D-A617-4CCA9F21FBDD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2924DE-DF35-4A81-AF44-7B792090892B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6407270D-F30C-4E59-9885-1E887CCE4C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40047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9A4DC7-F11A-4541-A572-7A34738C1B1F}"/>
              </a:ext>
            </a:extLst>
          </p:cNvPr>
          <p:cNvGrpSpPr/>
          <p:nvPr userDrawn="1"/>
        </p:nvGrpSpPr>
        <p:grpSpPr>
          <a:xfrm>
            <a:off x="5655129" y="211061"/>
            <a:ext cx="881742" cy="137160"/>
            <a:chOff x="5215346" y="150098"/>
            <a:chExt cx="881742" cy="1371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96DEA2-6335-4441-A09A-752E3B0015FB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43DA0B-E07D-4E09-AE22-3469EAEAA8EE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571AC3-3CCE-45CA-9497-D1A2E9AFDB58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F8D4E70-D86A-445E-A33A-B73125D722E2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87AA03-5328-44D4-8731-2D09AD5AA3B5}"/>
              </a:ext>
            </a:extLst>
          </p:cNvPr>
          <p:cNvGrpSpPr/>
          <p:nvPr userDrawn="1"/>
        </p:nvGrpSpPr>
        <p:grpSpPr>
          <a:xfrm>
            <a:off x="5655129" y="6509779"/>
            <a:ext cx="881742" cy="137160"/>
            <a:chOff x="5215346" y="150098"/>
            <a:chExt cx="881742" cy="1371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1E2F231-94D5-4DA1-B177-CD8A7088D1F9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71F45D-FE25-4FFD-8A01-ACAD85E5EB2B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731872-8762-44D6-9338-C60692946BA5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E4B4439-FC9B-44DC-A628-E4D77E081443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75736" y="2152874"/>
            <a:ext cx="2168682" cy="350124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8726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75475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7512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61B3885-1448-4392-B14C-921FDF071E80}"/>
              </a:ext>
            </a:extLst>
          </p:cNvPr>
          <p:cNvSpPr/>
          <p:nvPr userDrawn="1"/>
        </p:nvSpPr>
        <p:spPr>
          <a:xfrm>
            <a:off x="651165" y="618259"/>
            <a:ext cx="10889672" cy="4987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3272A90-4CB3-400C-BC02-EE05C73C62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2"/>
            <a:ext cx="7190531" cy="6857999"/>
          </a:xfrm>
          <a:custGeom>
            <a:avLst/>
            <a:gdLst>
              <a:gd name="connsiteX0" fmla="*/ 0 w 7190531"/>
              <a:gd name="connsiteY0" fmla="*/ 0 h 6857999"/>
              <a:gd name="connsiteX1" fmla="*/ 6164429 w 7190531"/>
              <a:gd name="connsiteY1" fmla="*/ 0 h 6857999"/>
              <a:gd name="connsiteX2" fmla="*/ 6476156 w 7190531"/>
              <a:gd name="connsiteY2" fmla="*/ 311727 h 6857999"/>
              <a:gd name="connsiteX3" fmla="*/ 6227252 w 7190531"/>
              <a:gd name="connsiteY3" fmla="*/ 617122 h 6857999"/>
              <a:gd name="connsiteX4" fmla="*/ 6164430 w 7190531"/>
              <a:gd name="connsiteY4" fmla="*/ 623455 h 6857999"/>
              <a:gd name="connsiteX5" fmla="*/ 6878804 w 7190531"/>
              <a:gd name="connsiteY5" fmla="*/ 623455 h 6857999"/>
              <a:gd name="connsiteX6" fmla="*/ 7190531 w 7190531"/>
              <a:gd name="connsiteY6" fmla="*/ 935182 h 6857999"/>
              <a:gd name="connsiteX7" fmla="*/ 6878804 w 7190531"/>
              <a:gd name="connsiteY7" fmla="*/ 1246909 h 6857999"/>
              <a:gd name="connsiteX8" fmla="*/ 6489146 w 7190531"/>
              <a:gd name="connsiteY8" fmla="*/ 1246909 h 6857999"/>
              <a:gd name="connsiteX9" fmla="*/ 6551968 w 7190531"/>
              <a:gd name="connsiteY9" fmla="*/ 1253242 h 6857999"/>
              <a:gd name="connsiteX10" fmla="*/ 6800872 w 7190531"/>
              <a:gd name="connsiteY10" fmla="*/ 1558637 h 6857999"/>
              <a:gd name="connsiteX11" fmla="*/ 6489145 w 7190531"/>
              <a:gd name="connsiteY11" fmla="*/ 1870364 h 6857999"/>
              <a:gd name="connsiteX12" fmla="*/ 5988154 w 7190531"/>
              <a:gd name="connsiteY12" fmla="*/ 1870364 h 6857999"/>
              <a:gd name="connsiteX13" fmla="*/ 6050977 w 7190531"/>
              <a:gd name="connsiteY13" fmla="*/ 1876697 h 6857999"/>
              <a:gd name="connsiteX14" fmla="*/ 6299881 w 7190531"/>
              <a:gd name="connsiteY14" fmla="*/ 2182091 h 6857999"/>
              <a:gd name="connsiteX15" fmla="*/ 5988153 w 7190531"/>
              <a:gd name="connsiteY15" fmla="*/ 2493818 h 6857999"/>
              <a:gd name="connsiteX16" fmla="*/ 6776748 w 7190531"/>
              <a:gd name="connsiteY16" fmla="*/ 2493818 h 6857999"/>
              <a:gd name="connsiteX17" fmla="*/ 7088475 w 7190531"/>
              <a:gd name="connsiteY17" fmla="*/ 2805545 h 6857999"/>
              <a:gd name="connsiteX18" fmla="*/ 6776748 w 7190531"/>
              <a:gd name="connsiteY18" fmla="*/ 3117272 h 6857999"/>
              <a:gd name="connsiteX19" fmla="*/ 4995449 w 7190531"/>
              <a:gd name="connsiteY19" fmla="*/ 3117272 h 6857999"/>
              <a:gd name="connsiteX20" fmla="*/ 5307176 w 7190531"/>
              <a:gd name="connsiteY20" fmla="*/ 3428999 h 6857999"/>
              <a:gd name="connsiteX21" fmla="*/ 4995449 w 7190531"/>
              <a:gd name="connsiteY21" fmla="*/ 3740726 h 6857999"/>
              <a:gd name="connsiteX22" fmla="*/ 5997428 w 7190531"/>
              <a:gd name="connsiteY22" fmla="*/ 3740726 h 6857999"/>
              <a:gd name="connsiteX23" fmla="*/ 6309155 w 7190531"/>
              <a:gd name="connsiteY23" fmla="*/ 4052454 h 6857999"/>
              <a:gd name="connsiteX24" fmla="*/ 5997428 w 7190531"/>
              <a:gd name="connsiteY24" fmla="*/ 4364181 h 6857999"/>
              <a:gd name="connsiteX25" fmla="*/ 6405641 w 7190531"/>
              <a:gd name="connsiteY25" fmla="*/ 4364181 h 6857999"/>
              <a:gd name="connsiteX26" fmla="*/ 6717369 w 7190531"/>
              <a:gd name="connsiteY26" fmla="*/ 4675908 h 6857999"/>
              <a:gd name="connsiteX27" fmla="*/ 6405641 w 7190531"/>
              <a:gd name="connsiteY27" fmla="*/ 4987636 h 6857999"/>
              <a:gd name="connsiteX28" fmla="*/ 5719098 w 7190531"/>
              <a:gd name="connsiteY28" fmla="*/ 4987636 h 6857999"/>
              <a:gd name="connsiteX29" fmla="*/ 6030826 w 7190531"/>
              <a:gd name="connsiteY29" fmla="*/ 5299363 h 6857999"/>
              <a:gd name="connsiteX30" fmla="*/ 5719098 w 7190531"/>
              <a:gd name="connsiteY30" fmla="*/ 5611090 h 6857999"/>
              <a:gd name="connsiteX31" fmla="*/ 4939779 w 7190531"/>
              <a:gd name="connsiteY31" fmla="*/ 5611090 h 6857999"/>
              <a:gd name="connsiteX32" fmla="*/ 5251506 w 7190531"/>
              <a:gd name="connsiteY32" fmla="*/ 5922817 h 6857999"/>
              <a:gd name="connsiteX33" fmla="*/ 4939779 w 7190531"/>
              <a:gd name="connsiteY33" fmla="*/ 6234545 h 6857999"/>
              <a:gd name="connsiteX34" fmla="*/ 5988147 w 7190531"/>
              <a:gd name="connsiteY34" fmla="*/ 6234545 h 6857999"/>
              <a:gd name="connsiteX35" fmla="*/ 6299874 w 7190531"/>
              <a:gd name="connsiteY35" fmla="*/ 6546272 h 6857999"/>
              <a:gd name="connsiteX36" fmla="*/ 5988147 w 7190531"/>
              <a:gd name="connsiteY36" fmla="*/ 6857999 h 6857999"/>
              <a:gd name="connsiteX37" fmla="*/ 0 w 7190531"/>
              <a:gd name="connsiteY3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190531" h="6857999">
                <a:moveTo>
                  <a:pt x="0" y="0"/>
                </a:moveTo>
                <a:lnTo>
                  <a:pt x="6164429" y="0"/>
                </a:lnTo>
                <a:cubicBezTo>
                  <a:pt x="6336591" y="0"/>
                  <a:pt x="6476156" y="139565"/>
                  <a:pt x="6476156" y="311727"/>
                </a:cubicBezTo>
                <a:cubicBezTo>
                  <a:pt x="6476156" y="462369"/>
                  <a:pt x="6369301" y="588054"/>
                  <a:pt x="6227252" y="617122"/>
                </a:cubicBezTo>
                <a:lnTo>
                  <a:pt x="6164430" y="623455"/>
                </a:lnTo>
                <a:lnTo>
                  <a:pt x="6878804" y="623455"/>
                </a:lnTo>
                <a:cubicBezTo>
                  <a:pt x="7050966" y="623455"/>
                  <a:pt x="7190531" y="763020"/>
                  <a:pt x="7190531" y="935182"/>
                </a:cubicBezTo>
                <a:cubicBezTo>
                  <a:pt x="7190531" y="1107344"/>
                  <a:pt x="7050966" y="1246909"/>
                  <a:pt x="6878804" y="1246909"/>
                </a:cubicBezTo>
                <a:lnTo>
                  <a:pt x="6489146" y="1246909"/>
                </a:lnTo>
                <a:lnTo>
                  <a:pt x="6551968" y="1253242"/>
                </a:lnTo>
                <a:cubicBezTo>
                  <a:pt x="6694017" y="1282309"/>
                  <a:pt x="6800872" y="1407995"/>
                  <a:pt x="6800872" y="1558637"/>
                </a:cubicBezTo>
                <a:cubicBezTo>
                  <a:pt x="6800872" y="1730799"/>
                  <a:pt x="6661307" y="1870364"/>
                  <a:pt x="6489145" y="1870364"/>
                </a:cubicBezTo>
                <a:lnTo>
                  <a:pt x="5988154" y="1870364"/>
                </a:lnTo>
                <a:lnTo>
                  <a:pt x="6050977" y="1876697"/>
                </a:lnTo>
                <a:cubicBezTo>
                  <a:pt x="6193026" y="1905764"/>
                  <a:pt x="6299881" y="2031449"/>
                  <a:pt x="6299881" y="2182091"/>
                </a:cubicBezTo>
                <a:cubicBezTo>
                  <a:pt x="6299881" y="2354253"/>
                  <a:pt x="6160315" y="2493818"/>
                  <a:pt x="5988153" y="2493818"/>
                </a:cubicBezTo>
                <a:lnTo>
                  <a:pt x="6776748" y="2493818"/>
                </a:lnTo>
                <a:cubicBezTo>
                  <a:pt x="6948910" y="2493818"/>
                  <a:pt x="7088475" y="2633383"/>
                  <a:pt x="7088475" y="2805545"/>
                </a:cubicBezTo>
                <a:cubicBezTo>
                  <a:pt x="7088475" y="2977707"/>
                  <a:pt x="6948910" y="3117272"/>
                  <a:pt x="6776748" y="3117272"/>
                </a:cubicBezTo>
                <a:lnTo>
                  <a:pt x="4995449" y="3117272"/>
                </a:lnTo>
                <a:cubicBezTo>
                  <a:pt x="5167611" y="3117272"/>
                  <a:pt x="5307176" y="3256837"/>
                  <a:pt x="5307176" y="3428999"/>
                </a:cubicBezTo>
                <a:cubicBezTo>
                  <a:pt x="5307176" y="3601161"/>
                  <a:pt x="5167611" y="3740726"/>
                  <a:pt x="4995449" y="3740726"/>
                </a:cubicBezTo>
                <a:lnTo>
                  <a:pt x="5997428" y="3740726"/>
                </a:lnTo>
                <a:cubicBezTo>
                  <a:pt x="6169590" y="3740726"/>
                  <a:pt x="6309155" y="3880292"/>
                  <a:pt x="6309155" y="4052454"/>
                </a:cubicBezTo>
                <a:cubicBezTo>
                  <a:pt x="6309155" y="4224616"/>
                  <a:pt x="6169590" y="4364181"/>
                  <a:pt x="5997428" y="4364181"/>
                </a:cubicBezTo>
                <a:lnTo>
                  <a:pt x="6405641" y="4364181"/>
                </a:lnTo>
                <a:cubicBezTo>
                  <a:pt x="6577803" y="4364181"/>
                  <a:pt x="6717369" y="4503746"/>
                  <a:pt x="6717369" y="4675908"/>
                </a:cubicBezTo>
                <a:cubicBezTo>
                  <a:pt x="6717369" y="4848070"/>
                  <a:pt x="6577803" y="4987636"/>
                  <a:pt x="6405641" y="4987636"/>
                </a:cubicBezTo>
                <a:lnTo>
                  <a:pt x="5719098" y="4987636"/>
                </a:lnTo>
                <a:cubicBezTo>
                  <a:pt x="5891260" y="4987636"/>
                  <a:pt x="6030826" y="5127201"/>
                  <a:pt x="6030826" y="5299363"/>
                </a:cubicBezTo>
                <a:cubicBezTo>
                  <a:pt x="6030826" y="5471525"/>
                  <a:pt x="5891260" y="5611090"/>
                  <a:pt x="5719098" y="5611090"/>
                </a:cubicBezTo>
                <a:lnTo>
                  <a:pt x="4939779" y="5611090"/>
                </a:lnTo>
                <a:cubicBezTo>
                  <a:pt x="5111941" y="5611090"/>
                  <a:pt x="5251506" y="5750655"/>
                  <a:pt x="5251506" y="5922817"/>
                </a:cubicBezTo>
                <a:cubicBezTo>
                  <a:pt x="5251506" y="6094979"/>
                  <a:pt x="5111941" y="6234545"/>
                  <a:pt x="4939779" y="6234545"/>
                </a:cubicBezTo>
                <a:lnTo>
                  <a:pt x="5988147" y="6234545"/>
                </a:lnTo>
                <a:cubicBezTo>
                  <a:pt x="6160309" y="6234545"/>
                  <a:pt x="6299874" y="6374110"/>
                  <a:pt x="6299874" y="6546272"/>
                </a:cubicBezTo>
                <a:cubicBezTo>
                  <a:pt x="6299874" y="6718434"/>
                  <a:pt x="6160309" y="6857999"/>
                  <a:pt x="5988147" y="6857999"/>
                </a:cubicBez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2646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81999" y="1531249"/>
            <a:ext cx="32004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6407270D-F30C-4E59-9885-1E887CCE4C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40047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9A4DC7-F11A-4541-A572-7A34738C1B1F}"/>
              </a:ext>
            </a:extLst>
          </p:cNvPr>
          <p:cNvGrpSpPr/>
          <p:nvPr userDrawn="1"/>
        </p:nvGrpSpPr>
        <p:grpSpPr>
          <a:xfrm>
            <a:off x="5655129" y="211061"/>
            <a:ext cx="881742" cy="137160"/>
            <a:chOff x="5215346" y="150098"/>
            <a:chExt cx="881742" cy="1371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96DEA2-6335-4441-A09A-752E3B0015FB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43DA0B-E07D-4E09-AE22-3469EAEAA8EE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571AC3-3CCE-45CA-9497-D1A2E9AFDB58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F8D4E70-D86A-445E-A33A-B73125D722E2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87AA03-5328-44D4-8731-2D09AD5AA3B5}"/>
              </a:ext>
            </a:extLst>
          </p:cNvPr>
          <p:cNvGrpSpPr/>
          <p:nvPr userDrawn="1"/>
        </p:nvGrpSpPr>
        <p:grpSpPr>
          <a:xfrm>
            <a:off x="5655129" y="6509779"/>
            <a:ext cx="881742" cy="137160"/>
            <a:chOff x="5215346" y="150098"/>
            <a:chExt cx="881742" cy="1371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1E2F231-94D5-4DA1-B177-CD8A7088D1F9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71F45D-FE25-4FFD-8A01-ACAD85E5EB2B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731872-8762-44D6-9338-C60692946BA5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E4B4439-FC9B-44DC-A628-E4D77E081443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E4681DE-5BAF-4822-8702-F6863C3B7855}"/>
              </a:ext>
            </a:extLst>
          </p:cNvPr>
          <p:cNvSpPr/>
          <p:nvPr userDrawn="1"/>
        </p:nvSpPr>
        <p:spPr>
          <a:xfrm>
            <a:off x="4694736" y="1531249"/>
            <a:ext cx="32004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57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4825" y="1332216"/>
            <a:ext cx="11182350" cy="35731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6407270D-F30C-4E59-9885-1E887CCE4C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40047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9A4DC7-F11A-4541-A572-7A34738C1B1F}"/>
              </a:ext>
            </a:extLst>
          </p:cNvPr>
          <p:cNvGrpSpPr/>
          <p:nvPr userDrawn="1"/>
        </p:nvGrpSpPr>
        <p:grpSpPr>
          <a:xfrm>
            <a:off x="5655129" y="211061"/>
            <a:ext cx="881742" cy="137160"/>
            <a:chOff x="5215346" y="150098"/>
            <a:chExt cx="881742" cy="1371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96DEA2-6335-4441-A09A-752E3B0015FB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43DA0B-E07D-4E09-AE22-3469EAEAA8EE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571AC3-3CCE-45CA-9497-D1A2E9AFDB58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F8D4E70-D86A-445E-A33A-B73125D722E2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87AA03-5328-44D4-8731-2D09AD5AA3B5}"/>
              </a:ext>
            </a:extLst>
          </p:cNvPr>
          <p:cNvGrpSpPr/>
          <p:nvPr userDrawn="1"/>
        </p:nvGrpSpPr>
        <p:grpSpPr>
          <a:xfrm>
            <a:off x="5655129" y="6509779"/>
            <a:ext cx="881742" cy="137160"/>
            <a:chOff x="5215346" y="150098"/>
            <a:chExt cx="881742" cy="1371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1E2F231-94D5-4DA1-B177-CD8A7088D1F9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71F45D-FE25-4FFD-8A01-ACAD85E5EB2B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731872-8762-44D6-9338-C60692946BA5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E4B4439-FC9B-44DC-A628-E4D77E081443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6175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39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71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021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429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9228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73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22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828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185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5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796C2180-A0A3-439D-A7BE-7DF7EC20BE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40047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A0BEDF-FF07-48FC-938B-4E1D5246EEC3}"/>
              </a:ext>
            </a:extLst>
          </p:cNvPr>
          <p:cNvGrpSpPr/>
          <p:nvPr userDrawn="1"/>
        </p:nvGrpSpPr>
        <p:grpSpPr>
          <a:xfrm>
            <a:off x="5655129" y="211061"/>
            <a:ext cx="881742" cy="137160"/>
            <a:chOff x="5215346" y="150098"/>
            <a:chExt cx="881742" cy="1371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DFB6824-E3BB-4844-B9D8-0AD7FC599818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4CB2B7-7190-4933-BC14-4098CBB0847C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FA7CA79-6371-4421-B743-5C9A4E61CF1E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20174F3-7B89-4BF0-963D-C2D507FE4C8A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590BFE3-3161-4AF5-8145-B91610252E0C}"/>
              </a:ext>
            </a:extLst>
          </p:cNvPr>
          <p:cNvGrpSpPr/>
          <p:nvPr userDrawn="1"/>
        </p:nvGrpSpPr>
        <p:grpSpPr>
          <a:xfrm>
            <a:off x="5655129" y="6509779"/>
            <a:ext cx="881742" cy="137160"/>
            <a:chOff x="5215346" y="150098"/>
            <a:chExt cx="881742" cy="1371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BB593F-C860-4130-8008-FAED8E927A74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9BBF7F4-0D96-4085-8274-0DD80BB0E140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38DA952-2EC3-4F14-A106-5346AA3196A3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123D6F-D506-480A-85BF-02E32B787F77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585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30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195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915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767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284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6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894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712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4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50EDDC6-EAE8-47F8-99EA-830DDBDA08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40047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A8B2CB-ECBC-45C7-B5F2-8FAF569891F2}"/>
              </a:ext>
            </a:extLst>
          </p:cNvPr>
          <p:cNvGrpSpPr/>
          <p:nvPr userDrawn="1"/>
        </p:nvGrpSpPr>
        <p:grpSpPr>
          <a:xfrm>
            <a:off x="5655129" y="211061"/>
            <a:ext cx="881742" cy="137160"/>
            <a:chOff x="5215346" y="150098"/>
            <a:chExt cx="881742" cy="1371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980589-E603-4F36-BDDB-87099F2F4A8E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EA82518-4BE1-4964-8186-30C1EDFB20C9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02DD2AD-F0D8-4638-AF3F-93DE47FCBC2D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6B676EE-2A24-469D-851F-9123B94D32DC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627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827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79302"/>
            <a:ext cx="11247040" cy="503001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672281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936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201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604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677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515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031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2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1319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913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685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049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79302"/>
            <a:ext cx="11247040" cy="503001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1120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93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2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053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05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0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1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65" r:id="rId11"/>
    <p:sldLayoutId id="2147483669" r:id="rId12"/>
    <p:sldLayoutId id="2147483677" r:id="rId13"/>
    <p:sldLayoutId id="2147483679" r:id="rId14"/>
    <p:sldLayoutId id="2147483680" r:id="rId15"/>
    <p:sldLayoutId id="214748368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7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7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8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47AD865-09C0-465C-920B-8B5CBD771BA4}"/>
              </a:ext>
            </a:extLst>
          </p:cNvPr>
          <p:cNvSpPr/>
          <p:nvPr/>
        </p:nvSpPr>
        <p:spPr>
          <a:xfrm>
            <a:off x="1277279" y="3603315"/>
            <a:ext cx="7924440" cy="955870"/>
          </a:xfrm>
          <a:custGeom>
            <a:avLst/>
            <a:gdLst>
              <a:gd name="connsiteX0" fmla="*/ 0 w 8665700"/>
              <a:gd name="connsiteY0" fmla="*/ 477934 h 955870"/>
              <a:gd name="connsiteX1" fmla="*/ 0 w 8665700"/>
              <a:gd name="connsiteY1" fmla="*/ 477935 h 955870"/>
              <a:gd name="connsiteX2" fmla="*/ 0 w 8665700"/>
              <a:gd name="connsiteY2" fmla="*/ 477935 h 955870"/>
              <a:gd name="connsiteX3" fmla="*/ 484260 w 8665700"/>
              <a:gd name="connsiteY3" fmla="*/ 146075 h 955870"/>
              <a:gd name="connsiteX4" fmla="*/ 152401 w 8665700"/>
              <a:gd name="connsiteY4" fmla="*/ 477934 h 955870"/>
              <a:gd name="connsiteX5" fmla="*/ 484260 w 8665700"/>
              <a:gd name="connsiteY5" fmla="*/ 809793 h 955870"/>
              <a:gd name="connsiteX6" fmla="*/ 7417942 w 8665700"/>
              <a:gd name="connsiteY6" fmla="*/ 809793 h 955870"/>
              <a:gd name="connsiteX7" fmla="*/ 7749801 w 8665700"/>
              <a:gd name="connsiteY7" fmla="*/ 477934 h 955870"/>
              <a:gd name="connsiteX8" fmla="*/ 7417942 w 8665700"/>
              <a:gd name="connsiteY8" fmla="*/ 146075 h 955870"/>
              <a:gd name="connsiteX9" fmla="*/ 477935 w 8665700"/>
              <a:gd name="connsiteY9" fmla="*/ 0 h 955870"/>
              <a:gd name="connsiteX10" fmla="*/ 8187765 w 8665700"/>
              <a:gd name="connsiteY10" fmla="*/ 0 h 955870"/>
              <a:gd name="connsiteX11" fmla="*/ 8665700 w 8665700"/>
              <a:gd name="connsiteY11" fmla="*/ 477935 h 955870"/>
              <a:gd name="connsiteX12" fmla="*/ 8665699 w 8665700"/>
              <a:gd name="connsiteY12" fmla="*/ 477935 h 955870"/>
              <a:gd name="connsiteX13" fmla="*/ 8187764 w 8665700"/>
              <a:gd name="connsiteY13" fmla="*/ 955870 h 955870"/>
              <a:gd name="connsiteX14" fmla="*/ 477935 w 8665700"/>
              <a:gd name="connsiteY14" fmla="*/ 955869 h 955870"/>
              <a:gd name="connsiteX15" fmla="*/ 9710 w 8665700"/>
              <a:gd name="connsiteY15" fmla="*/ 574255 h 955870"/>
              <a:gd name="connsiteX16" fmla="*/ 0 w 8665700"/>
              <a:gd name="connsiteY16" fmla="*/ 477935 h 955870"/>
              <a:gd name="connsiteX17" fmla="*/ 9710 w 8665700"/>
              <a:gd name="connsiteY17" fmla="*/ 381615 h 955870"/>
              <a:gd name="connsiteX18" fmla="*/ 477935 w 8665700"/>
              <a:gd name="connsiteY18" fmla="*/ 0 h 95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65700" h="955870">
                <a:moveTo>
                  <a:pt x="0" y="477934"/>
                </a:moveTo>
                <a:lnTo>
                  <a:pt x="0" y="477935"/>
                </a:lnTo>
                <a:lnTo>
                  <a:pt x="0" y="477935"/>
                </a:lnTo>
                <a:close/>
                <a:moveTo>
                  <a:pt x="484260" y="146075"/>
                </a:moveTo>
                <a:cubicBezTo>
                  <a:pt x="300979" y="146075"/>
                  <a:pt x="152401" y="294653"/>
                  <a:pt x="152401" y="477934"/>
                </a:cubicBezTo>
                <a:cubicBezTo>
                  <a:pt x="152401" y="661215"/>
                  <a:pt x="300979" y="809793"/>
                  <a:pt x="484260" y="809793"/>
                </a:cubicBezTo>
                <a:lnTo>
                  <a:pt x="7417942" y="809793"/>
                </a:lnTo>
                <a:cubicBezTo>
                  <a:pt x="7601223" y="809793"/>
                  <a:pt x="7749801" y="661215"/>
                  <a:pt x="7749801" y="477934"/>
                </a:cubicBezTo>
                <a:cubicBezTo>
                  <a:pt x="7749801" y="294653"/>
                  <a:pt x="7601223" y="146075"/>
                  <a:pt x="7417942" y="146075"/>
                </a:cubicBezTo>
                <a:close/>
                <a:moveTo>
                  <a:pt x="477935" y="0"/>
                </a:moveTo>
                <a:lnTo>
                  <a:pt x="8187765" y="0"/>
                </a:lnTo>
                <a:cubicBezTo>
                  <a:pt x="8451721" y="0"/>
                  <a:pt x="8665700" y="213979"/>
                  <a:pt x="8665700" y="477935"/>
                </a:cubicBezTo>
                <a:lnTo>
                  <a:pt x="8665699" y="477935"/>
                </a:lnTo>
                <a:cubicBezTo>
                  <a:pt x="8665699" y="741891"/>
                  <a:pt x="8451720" y="955870"/>
                  <a:pt x="8187764" y="955870"/>
                </a:cubicBezTo>
                <a:lnTo>
                  <a:pt x="477935" y="955869"/>
                </a:lnTo>
                <a:cubicBezTo>
                  <a:pt x="246974" y="955869"/>
                  <a:pt x="54276" y="792041"/>
                  <a:pt x="9710" y="574255"/>
                </a:cubicBezTo>
                <a:lnTo>
                  <a:pt x="0" y="477935"/>
                </a:lnTo>
                <a:lnTo>
                  <a:pt x="9710" y="381615"/>
                </a:lnTo>
                <a:cubicBezTo>
                  <a:pt x="54276" y="163828"/>
                  <a:pt x="246974" y="0"/>
                  <a:pt x="47793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alpha val="10000"/>
                </a:schemeClr>
              </a:gs>
              <a:gs pos="44000">
                <a:schemeClr val="accent1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10800000" scaled="1"/>
            <a:tileRect/>
          </a:gradFill>
          <a:ln w="6350">
            <a:solidFill>
              <a:schemeClr val="bg1"/>
            </a:solidFill>
          </a:ln>
          <a:effectLst>
            <a:outerShdw blurRad="50800" dist="25400" dir="10800000" algn="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DCE396B-56CD-45D7-98D7-106617701172}"/>
              </a:ext>
            </a:extLst>
          </p:cNvPr>
          <p:cNvSpPr/>
          <p:nvPr/>
        </p:nvSpPr>
        <p:spPr>
          <a:xfrm rot="2700000">
            <a:off x="8542045" y="3832013"/>
            <a:ext cx="283417" cy="631394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AAAD01-9F91-4973-BE0D-123A9592116C}"/>
              </a:ext>
            </a:extLst>
          </p:cNvPr>
          <p:cNvSpPr txBox="1"/>
          <p:nvPr/>
        </p:nvSpPr>
        <p:spPr>
          <a:xfrm>
            <a:off x="1727475" y="3850418"/>
            <a:ext cx="618264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spc="600" dirty="0">
                <a:solidFill>
                  <a:schemeClr val="accent1"/>
                </a:solidFill>
                <a:cs typeface="Arial" pitchFamily="34" charset="0"/>
              </a:rPr>
              <a:t>Lion</a:t>
            </a:r>
            <a:r>
              <a:rPr lang="en-US" altLang="ko-KR" sz="2400" spc="600" dirty="0">
                <a:solidFill>
                  <a:schemeClr val="bg1"/>
                </a:solidFill>
                <a:cs typeface="Arial" pitchFamily="34" charset="0"/>
              </a:rPr>
              <a:t>code.</a:t>
            </a:r>
            <a:r>
              <a:rPr lang="en-US" altLang="ko-KR" sz="2400" b="1" spc="600" dirty="0">
                <a:solidFill>
                  <a:schemeClr val="accent1"/>
                </a:solidFill>
                <a:cs typeface="Arial" pitchFamily="34" charset="0"/>
              </a:rPr>
              <a:t>g</a:t>
            </a:r>
            <a:r>
              <a:rPr lang="en-US" altLang="ko-KR" sz="2400" b="1" spc="600" dirty="0">
                <a:solidFill>
                  <a:schemeClr val="bg1"/>
                </a:solidFill>
                <a:cs typeface="Arial" pitchFamily="34" charset="0"/>
              </a:rPr>
              <a:t>r</a:t>
            </a:r>
            <a:endParaRPr lang="ko-KR" altLang="en-US" sz="2400" spc="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547E4F-5C76-4D91-B003-02F9BB5160BF}"/>
              </a:ext>
            </a:extLst>
          </p:cNvPr>
          <p:cNvSpPr txBox="1"/>
          <p:nvPr/>
        </p:nvSpPr>
        <p:spPr>
          <a:xfrm>
            <a:off x="589594" y="723682"/>
            <a:ext cx="767356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 err="1">
                <a:solidFill>
                  <a:schemeClr val="bg1"/>
                </a:solidFill>
                <a:cs typeface="Arial" pitchFamily="34" charset="0"/>
              </a:rPr>
              <a:t>Lioncode</a:t>
            </a:r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67C9A1-DB1E-47F5-8D37-AF167391C79D}"/>
              </a:ext>
            </a:extLst>
          </p:cNvPr>
          <p:cNvSpPr txBox="1"/>
          <p:nvPr/>
        </p:nvSpPr>
        <p:spPr>
          <a:xfrm>
            <a:off x="589677" y="2283264"/>
            <a:ext cx="684248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Your </a:t>
            </a:r>
            <a:r>
              <a:rPr lang="en-US" altLang="ko-KR" sz="2000" b="1" dirty="0">
                <a:solidFill>
                  <a:schemeClr val="accent6"/>
                </a:solidFill>
                <a:cs typeface="Arial" pitchFamily="34" charset="0"/>
              </a:rPr>
              <a:t>IT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People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97FE8ED-9F5F-4BE7-ADD9-138541274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624" y="4639112"/>
            <a:ext cx="3617749" cy="20349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703E6AC-8470-45A2-871C-37EF50D71005}"/>
              </a:ext>
            </a:extLst>
          </p:cNvPr>
          <p:cNvSpPr txBox="1"/>
          <p:nvPr/>
        </p:nvSpPr>
        <p:spPr>
          <a:xfrm>
            <a:off x="7958329" y="6005189"/>
            <a:ext cx="31377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Managing Partner</a:t>
            </a:r>
          </a:p>
          <a:p>
            <a:r>
              <a:rPr lang="el-GR" sz="2000" b="1" dirty="0">
                <a:solidFill>
                  <a:schemeClr val="bg1"/>
                </a:solidFill>
              </a:rPr>
              <a:t>Χρήστος</a:t>
            </a:r>
            <a:r>
              <a:rPr lang="en-US" sz="2000" b="1" dirty="0">
                <a:solidFill>
                  <a:schemeClr val="bg1"/>
                </a:solidFill>
              </a:rPr>
              <a:t> A.</a:t>
            </a:r>
            <a:r>
              <a:rPr lang="el-GR" sz="2000" b="1" dirty="0">
                <a:solidFill>
                  <a:schemeClr val="bg1"/>
                </a:solidFill>
              </a:rPr>
              <a:t> Παπαδάκης</a:t>
            </a:r>
          </a:p>
        </p:txBody>
      </p:sp>
    </p:spTree>
    <p:extLst>
      <p:ext uri="{BB962C8B-B14F-4D97-AF65-F5344CB8AC3E}">
        <p14:creationId xmlns:p14="http://schemas.microsoft.com/office/powerpoint/2010/main" val="4078693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934613-8AD2-0451-0A51-80FA7CC1A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077" y="21101"/>
            <a:ext cx="2321923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9CCD7E-9A4F-CF01-0036-7B215BEDA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008" y="0"/>
            <a:ext cx="2249424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C7ACD4-C1BE-6488-C236-A9A933EB2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01"/>
            <a:ext cx="2980888" cy="683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2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53B379-A1D8-7A52-CB57-7F7E34B312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Startups</a:t>
            </a:r>
            <a:endParaRPr lang="el-G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ABE675-F952-2D84-D722-70FAE9589931}"/>
              </a:ext>
            </a:extLst>
          </p:cNvPr>
          <p:cNvSpPr txBox="1"/>
          <p:nvPr/>
        </p:nvSpPr>
        <p:spPr>
          <a:xfrm>
            <a:off x="5516880" y="1124719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i</a:t>
            </a:r>
            <a:r>
              <a:rPr lang="en-US" sz="2000" b="1" dirty="0">
                <a:solidFill>
                  <a:srgbClr val="FF0000"/>
                </a:solidFill>
              </a:rPr>
              <a:t>-order</a:t>
            </a:r>
            <a:endParaRPr lang="el-GR" sz="20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FFF60-FAEE-2FF9-D627-ED8A697D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743" y="2181963"/>
            <a:ext cx="6584514" cy="306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55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D49E34-7232-8DA9-900E-A59A178BAD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-order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F2283D-C01E-53AE-FDCA-9BDA79F37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98" y="4073227"/>
            <a:ext cx="4312223" cy="20099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EB9CDD-309F-29AB-08CC-6215424D2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634" y="4073227"/>
            <a:ext cx="4470355" cy="20837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A6DA9F-A305-8A82-94DB-30C1B8EF3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98" y="1419004"/>
            <a:ext cx="4312223" cy="20099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B1F94A-D466-5D0B-1C08-1DAC3760E3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633" y="1488933"/>
            <a:ext cx="4470353" cy="208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30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F1A0A7-BE39-AE13-6FC7-396A55775D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Appo</a:t>
            </a:r>
            <a:endParaRPr lang="el-GR" dirty="0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A7AC4C-CB70-BC4A-261A-2747501C7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44" y="1583892"/>
            <a:ext cx="7601712" cy="399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3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2A9311-4E23-0BA9-65AF-221F96710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400" y="628097"/>
            <a:ext cx="3334071" cy="6229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1A4E7A-A4F0-60AE-3E71-FB2DFE394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977" y="621801"/>
            <a:ext cx="4157466" cy="623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24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C2F85D-4B49-CE76-BBA1-5F0710D5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8" y="624594"/>
            <a:ext cx="4366451" cy="14412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D7873A-65F5-B262-CFD3-F2131E5CEB30}"/>
              </a:ext>
            </a:extLst>
          </p:cNvPr>
          <p:cNvSpPr txBox="1"/>
          <p:nvPr/>
        </p:nvSpPr>
        <p:spPr>
          <a:xfrm>
            <a:off x="258758" y="2362724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Agrolinked</a:t>
            </a:r>
            <a:endParaRPr lang="el-GR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172A475-844F-B2C6-754E-382AE3C81633}"/>
              </a:ext>
            </a:extLst>
          </p:cNvPr>
          <p:cNvSpPr/>
          <p:nvPr/>
        </p:nvSpPr>
        <p:spPr>
          <a:xfrm>
            <a:off x="4492752" y="2732056"/>
            <a:ext cx="2703576" cy="267614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prstClr val="white"/>
                </a:solidFill>
              </a:rPr>
              <a:t>Agrolinked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5172C52-0604-5BF2-73A0-E172DFC97E4E}"/>
              </a:ext>
            </a:extLst>
          </p:cNvPr>
          <p:cNvSpPr/>
          <p:nvPr/>
        </p:nvSpPr>
        <p:spPr>
          <a:xfrm>
            <a:off x="7411022" y="524257"/>
            <a:ext cx="2616898" cy="249812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900" dirty="0">
                <a:solidFill>
                  <a:prstClr val="white"/>
                </a:solidFill>
              </a:rPr>
              <a:t>Παραγωγοί – Συσκευαστήρια – Βιοτεχνίες</a:t>
            </a:r>
            <a:r>
              <a:rPr lang="en-US" sz="1900" dirty="0">
                <a:solidFill>
                  <a:prstClr val="white"/>
                </a:solidFill>
              </a:rPr>
              <a:t> - A</a:t>
            </a:r>
            <a:r>
              <a:rPr lang="el-GR" sz="1900" dirty="0">
                <a:solidFill>
                  <a:prstClr val="white"/>
                </a:solidFill>
              </a:rPr>
              <a:t>γρότες</a:t>
            </a:r>
            <a:endParaRPr lang="en-US" sz="1900" dirty="0">
              <a:solidFill>
                <a:prstClr val="white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3C4F91-EB2A-BA9D-A8DE-007F8B48A80D}"/>
              </a:ext>
            </a:extLst>
          </p:cNvPr>
          <p:cNvSpPr/>
          <p:nvPr/>
        </p:nvSpPr>
        <p:spPr>
          <a:xfrm>
            <a:off x="8563607" y="3251290"/>
            <a:ext cx="1744729" cy="166208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900" dirty="0">
                <a:solidFill>
                  <a:prstClr val="white"/>
                </a:solidFill>
              </a:rPr>
              <a:t>Γεωπόνοι</a:t>
            </a:r>
            <a:endParaRPr lang="en-US" sz="1900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A55522-59B9-99AA-93C1-83039F2E65C0}"/>
              </a:ext>
            </a:extLst>
          </p:cNvPr>
          <p:cNvCxnSpPr>
            <a:cxnSpLocks/>
            <a:stCxn id="6" idx="7"/>
            <a:endCxn id="7" idx="3"/>
          </p:cNvCxnSpPr>
          <p:nvPr/>
        </p:nvCxnSpPr>
        <p:spPr>
          <a:xfrm flipV="1">
            <a:off x="6800398" y="2656538"/>
            <a:ext cx="993860" cy="4674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01DE14-006A-540D-F7FE-F570A0BEEF71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7196328" y="4070128"/>
            <a:ext cx="1367279" cy="1220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6A77BE-50ED-0B8F-5252-642CEC1960B7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3338929" y="4070128"/>
            <a:ext cx="1153823" cy="14182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A7F0FD37-3676-0145-EBE9-18D84F5085EF}"/>
              </a:ext>
            </a:extLst>
          </p:cNvPr>
          <p:cNvSpPr/>
          <p:nvPr/>
        </p:nvSpPr>
        <p:spPr>
          <a:xfrm>
            <a:off x="872144" y="3172253"/>
            <a:ext cx="2466785" cy="2235947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900" dirty="0">
                <a:solidFill>
                  <a:prstClr val="white"/>
                </a:solidFill>
              </a:rPr>
              <a:t>Επιστημονικές έρευνες</a:t>
            </a:r>
            <a:endParaRPr lang="en-US" sz="1900" dirty="0">
              <a:solidFill>
                <a:prstClr val="white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CB09659-056D-026D-A9FB-FC8F00F1A185}"/>
              </a:ext>
            </a:extLst>
          </p:cNvPr>
          <p:cNvSpPr/>
          <p:nvPr/>
        </p:nvSpPr>
        <p:spPr>
          <a:xfrm>
            <a:off x="6946600" y="4691158"/>
            <a:ext cx="2147471" cy="20340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900" dirty="0">
                <a:solidFill>
                  <a:prstClr val="white"/>
                </a:solidFill>
              </a:rPr>
              <a:t>Μ</a:t>
            </a:r>
            <a:r>
              <a:rPr lang="en-US" sz="1900" dirty="0" err="1">
                <a:solidFill>
                  <a:prstClr val="white"/>
                </a:solidFill>
              </a:rPr>
              <a:t>arketplace</a:t>
            </a:r>
            <a:endParaRPr lang="en-US" sz="1900" dirty="0">
              <a:solidFill>
                <a:prstClr val="white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C87826F-EE9B-03CD-46CC-117FB8733490}"/>
              </a:ext>
            </a:extLst>
          </p:cNvPr>
          <p:cNvCxnSpPr>
            <a:cxnSpLocks/>
          </p:cNvCxnSpPr>
          <p:nvPr/>
        </p:nvCxnSpPr>
        <p:spPr>
          <a:xfrm>
            <a:off x="7115972" y="4589696"/>
            <a:ext cx="295050" cy="25695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502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4D5552-67D9-4599-A123-C532BA3B89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Customers</a:t>
            </a:r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210607-5DF8-4FCA-B3B6-39E8B9D21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289" y="1115855"/>
            <a:ext cx="1981881" cy="19818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651D16-BDDF-4E9D-A65B-5BDBC6D27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555" y="551781"/>
            <a:ext cx="2802494" cy="28024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7CFA1E-2897-42AF-AAA4-CA73BC4D2F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946" y="2355694"/>
            <a:ext cx="2146612" cy="21466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A91695-DF83-408C-A97B-F4C2A27EB6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503" y="2681359"/>
            <a:ext cx="2639786" cy="26397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CC7909-3A46-42DD-A9F2-B446D83C08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657" y="2265651"/>
            <a:ext cx="3235779" cy="32357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4D6E44-D923-4892-9445-EE7D68E20D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064" y="4541377"/>
            <a:ext cx="2449286" cy="24492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250B75D-D6FB-42DA-B094-6FF6EC93FC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93" y="633134"/>
            <a:ext cx="2802495" cy="28024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7AB82E-F1A5-40B2-85F0-AC071BAAF9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438" y="5020417"/>
            <a:ext cx="2247900" cy="962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DF8C69-23CC-47A8-8337-AF6533F18D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97" y="4390979"/>
            <a:ext cx="2361299" cy="23612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35D5E0-8F59-0878-749B-0F2A916821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750" y="5309690"/>
            <a:ext cx="17716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87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0A5A31-E182-4232-90F8-493CD7884C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585" y="303004"/>
            <a:ext cx="11573197" cy="724247"/>
          </a:xfrm>
        </p:spPr>
        <p:txBody>
          <a:bodyPr/>
          <a:lstStyle/>
          <a:p>
            <a:r>
              <a:rPr lang="en-US" dirty="0"/>
              <a:t>Our Offices!</a:t>
            </a:r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0E2642-1D9B-4A44-8C6F-764BA3B55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548"/>
            <a:ext cx="6175248" cy="31667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27BDE8-E18D-4B93-9ECD-27C7894AF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221" y="932548"/>
            <a:ext cx="5140779" cy="34238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85207B-4119-4EA4-8527-F5EBA4008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969" y="4099342"/>
            <a:ext cx="4131252" cy="275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98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2002146-F106-483B-8C4D-E251FF6B1B7F}"/>
              </a:ext>
            </a:extLst>
          </p:cNvPr>
          <p:cNvSpPr/>
          <p:nvPr/>
        </p:nvSpPr>
        <p:spPr>
          <a:xfrm>
            <a:off x="0" y="4584915"/>
            <a:ext cx="12191999" cy="185055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-4762" y="4827935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4762" y="575316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Lioncode.gr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795E6C6-E728-4964-884A-D05AE1EA6B1A}"/>
              </a:ext>
            </a:extLst>
          </p:cNvPr>
          <p:cNvGrpSpPr/>
          <p:nvPr/>
        </p:nvGrpSpPr>
        <p:grpSpPr>
          <a:xfrm>
            <a:off x="5652748" y="6509779"/>
            <a:ext cx="881742" cy="137160"/>
            <a:chOff x="5215346" y="150098"/>
            <a:chExt cx="881742" cy="137160"/>
          </a:xfrm>
          <a:solidFill>
            <a:schemeClr val="bg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4EA634-8988-45C1-85E2-AF0B27F4A83E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4C736D-D4E2-4A6E-AA8F-A39527332EED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568D6C-739E-4E50-A44F-D75A571CD193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BA573B1-77EB-4AC0-8EBD-1465AB9FB4E4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0FA3AE-1B39-46DB-BAFE-D2046864A49D}"/>
              </a:ext>
            </a:extLst>
          </p:cNvPr>
          <p:cNvGrpSpPr/>
          <p:nvPr/>
        </p:nvGrpSpPr>
        <p:grpSpPr>
          <a:xfrm>
            <a:off x="5652748" y="4354601"/>
            <a:ext cx="881742" cy="137160"/>
            <a:chOff x="5215346" y="150098"/>
            <a:chExt cx="881742" cy="137160"/>
          </a:xfrm>
          <a:solidFill>
            <a:schemeClr val="bg1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A10EB0C-9DDA-4075-8757-A5A0E29DAF88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A331E6-CA97-412D-8FE9-C2A5CB52D369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EFAFF58-7C0C-4719-940D-9F5B7CFFC068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2D800E5-985C-4788-AF1F-0565AA8BB2D3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CC4E829-C98C-406A-899E-9DF9815FA231}"/>
              </a:ext>
            </a:extLst>
          </p:cNvPr>
          <p:cNvSpPr/>
          <p:nvPr/>
        </p:nvSpPr>
        <p:spPr>
          <a:xfrm>
            <a:off x="1012371" y="0"/>
            <a:ext cx="4883605" cy="6858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91A18A-7559-4485-BC2C-6ACBBA9F87DF}"/>
              </a:ext>
            </a:extLst>
          </p:cNvPr>
          <p:cNvSpPr txBox="1"/>
          <p:nvPr/>
        </p:nvSpPr>
        <p:spPr>
          <a:xfrm>
            <a:off x="7060836" y="993446"/>
            <a:ext cx="466184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Websites &amp; </a:t>
            </a:r>
            <a:r>
              <a:rPr lang="en-US" altLang="ko-KR" sz="2700" b="1" dirty="0" err="1">
                <a:solidFill>
                  <a:schemeClr val="bg1"/>
                </a:solidFill>
                <a:cs typeface="Arial" pitchFamily="34" charset="0"/>
              </a:rPr>
              <a:t>Eshops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E3BD7D-EEC6-41FC-867D-95F2B71346B3}"/>
              </a:ext>
            </a:extLst>
          </p:cNvPr>
          <p:cNvSpPr txBox="1"/>
          <p:nvPr/>
        </p:nvSpPr>
        <p:spPr>
          <a:xfrm>
            <a:off x="6102987" y="858606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79CA3D-1245-4812-BE2C-A17717D31459}"/>
              </a:ext>
            </a:extLst>
          </p:cNvPr>
          <p:cNvSpPr txBox="1"/>
          <p:nvPr/>
        </p:nvSpPr>
        <p:spPr>
          <a:xfrm>
            <a:off x="7060836" y="2288638"/>
            <a:ext cx="466184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Mobile Applications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27DDE9-FE7C-4B7E-A047-E092B6A88859}"/>
              </a:ext>
            </a:extLst>
          </p:cNvPr>
          <p:cNvSpPr txBox="1"/>
          <p:nvPr/>
        </p:nvSpPr>
        <p:spPr>
          <a:xfrm>
            <a:off x="6102987" y="2153798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5757E4-1723-4073-9FC5-1D351F20A151}"/>
              </a:ext>
            </a:extLst>
          </p:cNvPr>
          <p:cNvSpPr txBox="1"/>
          <p:nvPr/>
        </p:nvSpPr>
        <p:spPr>
          <a:xfrm>
            <a:off x="7060836" y="3583830"/>
            <a:ext cx="466184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Digital Marketing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B9AF74-CA02-49F9-88D7-98D77F70D10F}"/>
              </a:ext>
            </a:extLst>
          </p:cNvPr>
          <p:cNvSpPr txBox="1"/>
          <p:nvPr/>
        </p:nvSpPr>
        <p:spPr>
          <a:xfrm>
            <a:off x="6102987" y="3448990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3DF382-44DD-45C3-9704-34E8893BC3AC}"/>
              </a:ext>
            </a:extLst>
          </p:cNvPr>
          <p:cNvSpPr txBox="1"/>
          <p:nvPr/>
        </p:nvSpPr>
        <p:spPr>
          <a:xfrm>
            <a:off x="7060836" y="4879021"/>
            <a:ext cx="466184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 err="1">
                <a:solidFill>
                  <a:schemeClr val="bg1"/>
                </a:solidFill>
                <a:cs typeface="Arial" pitchFamily="34" charset="0"/>
              </a:rPr>
              <a:t>Erp</a:t>
            </a:r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/</a:t>
            </a:r>
            <a:r>
              <a:rPr lang="en-US" altLang="ko-KR" sz="2700" b="1" dirty="0" err="1">
                <a:solidFill>
                  <a:schemeClr val="bg1"/>
                </a:solidFill>
                <a:cs typeface="Arial" pitchFamily="34" charset="0"/>
              </a:rPr>
              <a:t>Crm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11BD74-B8C0-4D62-99FC-2DBC909A434D}"/>
              </a:ext>
            </a:extLst>
          </p:cNvPr>
          <p:cNvSpPr txBox="1"/>
          <p:nvPr/>
        </p:nvSpPr>
        <p:spPr>
          <a:xfrm>
            <a:off x="6102987" y="4744181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704676" y="664363"/>
            <a:ext cx="449753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l-GR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Αντικείμενα της </a:t>
            </a:r>
            <a:r>
              <a:rPr lang="en-US" altLang="ko-KR" sz="5400" dirty="0" err="1">
                <a:solidFill>
                  <a:srgbClr val="FFC000"/>
                </a:solidFill>
                <a:latin typeface="+mj-lt"/>
                <a:cs typeface="Arial" pitchFamily="34" charset="0"/>
              </a:rPr>
              <a:t>Lioncode</a:t>
            </a:r>
            <a:endParaRPr lang="ko-KR" altLang="en-US" sz="5400" dirty="0">
              <a:solidFill>
                <a:srgbClr val="FFC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9C9344-4C49-4CFC-920F-63C51D141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660" y="5182965"/>
            <a:ext cx="1632857" cy="1632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B52CB6-DC43-406D-90C1-3AD084B86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620" y="5148570"/>
            <a:ext cx="1709430" cy="17094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A1EDAB-D2A5-44A3-B5C8-E2C3F5336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751" y="5142430"/>
            <a:ext cx="1611086" cy="16110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960688-13DD-4E44-A90E-3DF9FC877C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113" y="4958484"/>
            <a:ext cx="1978979" cy="197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947160" y="2337404"/>
            <a:ext cx="5562600" cy="60058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19400" y="2328835"/>
            <a:ext cx="792272" cy="618141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47160" y="3175604"/>
            <a:ext cx="5562600" cy="60058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19400" y="3167035"/>
            <a:ext cx="792272" cy="618141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947160" y="4013804"/>
            <a:ext cx="5562600" cy="60058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819400" y="4005235"/>
            <a:ext cx="792272" cy="618141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47160" y="4852004"/>
            <a:ext cx="5562600" cy="60058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819400" y="4843435"/>
            <a:ext cx="792272" cy="618141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954780" y="1482981"/>
            <a:ext cx="5562600" cy="60058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08781" y="1541661"/>
            <a:ext cx="4421809" cy="444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Προσαρμοσμένες λύσεις</a:t>
            </a: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27020" y="1474412"/>
            <a:ext cx="792272" cy="618141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24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sz="2400" b="1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01161" y="2413227"/>
            <a:ext cx="4567583" cy="444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Open Source </a:t>
            </a:r>
            <a:r>
              <a:rPr lang="el-GR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λογική</a:t>
            </a: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01161" y="4099747"/>
            <a:ext cx="4494695" cy="444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Ι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 house Development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201160" y="4950596"/>
            <a:ext cx="463804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Υποστήριξη – 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Your IT People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201161" y="3251427"/>
            <a:ext cx="4567583" cy="444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Ολοκληρωμένες υλοποιήσεις</a:t>
            </a: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0" y="609601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kern="0" dirty="0">
                <a:solidFill>
                  <a:srgbClr val="FFFFFF"/>
                </a:solidFill>
                <a:latin typeface="Calibri"/>
                <a:cs typeface="Arial" pitchFamily="34" charset="0"/>
              </a:rPr>
              <a:t>Γιατί </a:t>
            </a:r>
            <a:r>
              <a:rPr lang="en-US" sz="3200" b="1" kern="0" dirty="0" err="1">
                <a:solidFill>
                  <a:srgbClr val="FFFFFF"/>
                </a:solidFill>
                <a:latin typeface="Calibri"/>
                <a:cs typeface="Arial" pitchFamily="34" charset="0"/>
              </a:rPr>
              <a:t>Lioncode</a:t>
            </a:r>
            <a:r>
              <a:rPr lang="el-GR" sz="3200" b="1" kern="0" dirty="0">
                <a:solidFill>
                  <a:srgbClr val="FFFFFF"/>
                </a:solidFill>
                <a:latin typeface="Calibri"/>
                <a:cs typeface="Arial" pitchFamily="34" charset="0"/>
              </a:rPr>
              <a:t>;</a:t>
            </a:r>
            <a:endParaRPr lang="en-US" sz="3000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524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133600" y="1236622"/>
            <a:ext cx="16383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700" b="1" dirty="0">
                <a:solidFill>
                  <a:srgbClr val="FFFFFF"/>
                </a:solidFill>
                <a:latin typeface="Calibri"/>
              </a:rPr>
              <a:t>Μ</a:t>
            </a:r>
            <a:r>
              <a:rPr lang="en-US" sz="1700" b="1" dirty="0" err="1">
                <a:solidFill>
                  <a:srgbClr val="FFFFFF"/>
                </a:solidFill>
                <a:latin typeface="Calibri"/>
              </a:rPr>
              <a:t>agento</a:t>
            </a:r>
            <a:r>
              <a:rPr lang="en-US" sz="1700" b="1" dirty="0">
                <a:solidFill>
                  <a:srgbClr val="FFFFFF"/>
                </a:solidFill>
                <a:latin typeface="Calibri"/>
              </a:rPr>
              <a:t>  </a:t>
            </a:r>
            <a:r>
              <a:rPr lang="en-US" sz="1700" b="1" dirty="0" err="1">
                <a:solidFill>
                  <a:srgbClr val="FFFFFF"/>
                </a:solidFill>
                <a:latin typeface="Calibri"/>
              </a:rPr>
              <a:t>Wordpress</a:t>
            </a:r>
            <a:endParaRPr lang="en-US" sz="17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13763" y="1240627"/>
            <a:ext cx="192563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>
                <a:solidFill>
                  <a:srgbClr val="FFFFFF"/>
                </a:solidFill>
                <a:latin typeface="Calibri"/>
              </a:rPr>
              <a:t>Custom </a:t>
            </a:r>
            <a:r>
              <a:rPr lang="el-GR" sz="1700" b="1" dirty="0">
                <a:solidFill>
                  <a:srgbClr val="FFFFFF"/>
                </a:solidFill>
                <a:latin typeface="Calibri"/>
              </a:rPr>
              <a:t>Κώδικας</a:t>
            </a:r>
            <a:endParaRPr lang="en-US" sz="17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35963" y="4924456"/>
            <a:ext cx="187483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>
                <a:solidFill>
                  <a:srgbClr val="FFFFFF"/>
                </a:solidFill>
                <a:latin typeface="Calibri"/>
              </a:rPr>
              <a:t>Applications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38413" y="4900692"/>
            <a:ext cx="218598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>
                <a:solidFill>
                  <a:srgbClr val="FFFFFF"/>
                </a:solidFill>
                <a:latin typeface="Calibri"/>
              </a:rPr>
              <a:t>Bridges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503613" y="1738391"/>
            <a:ext cx="838200" cy="50059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95600" y="457200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FFFF"/>
                </a:solidFill>
                <a:latin typeface="Calibri"/>
                <a:cs typeface="Arial" pitchFamily="34" charset="0"/>
              </a:rPr>
              <a:t>Development</a:t>
            </a:r>
            <a:endParaRPr lang="en-US" sz="3000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000500" y="1425989"/>
            <a:ext cx="4189414" cy="3629774"/>
            <a:chOff x="2211387" y="1483435"/>
            <a:chExt cx="4646613" cy="4025900"/>
          </a:xfrm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2211387" y="1483435"/>
              <a:ext cx="2757488" cy="2005013"/>
            </a:xfrm>
            <a:custGeom>
              <a:avLst/>
              <a:gdLst/>
              <a:ahLst/>
              <a:cxnLst>
                <a:cxn ang="0">
                  <a:pos x="374" y="188"/>
                </a:cxn>
                <a:cxn ang="0">
                  <a:pos x="394" y="200"/>
                </a:cxn>
                <a:cxn ang="0">
                  <a:pos x="423" y="158"/>
                </a:cxn>
                <a:cxn ang="0">
                  <a:pos x="394" y="115"/>
                </a:cxn>
                <a:cxn ang="0">
                  <a:pos x="376" y="125"/>
                </a:cxn>
                <a:cxn ang="0">
                  <a:pos x="373" y="129"/>
                </a:cxn>
                <a:cxn ang="0">
                  <a:pos x="364" y="135"/>
                </a:cxn>
                <a:cxn ang="0">
                  <a:pos x="357" y="133"/>
                </a:cxn>
                <a:cxn ang="0">
                  <a:pos x="357" y="133"/>
                </a:cxn>
                <a:cxn ang="0">
                  <a:pos x="357" y="133"/>
                </a:cxn>
                <a:cxn ang="0">
                  <a:pos x="356" y="133"/>
                </a:cxn>
                <a:cxn ang="0">
                  <a:pos x="356" y="0"/>
                </a:cxn>
                <a:cxn ang="0">
                  <a:pos x="178" y="0"/>
                </a:cxn>
                <a:cxn ang="0">
                  <a:pos x="0" y="308"/>
                </a:cxn>
                <a:cxn ang="0">
                  <a:pos x="156" y="308"/>
                </a:cxn>
                <a:cxn ang="0">
                  <a:pos x="158" y="301"/>
                </a:cxn>
                <a:cxn ang="0">
                  <a:pos x="152" y="292"/>
                </a:cxn>
                <a:cxn ang="0">
                  <a:pos x="148" y="289"/>
                </a:cxn>
                <a:cxn ang="0">
                  <a:pos x="138" y="271"/>
                </a:cxn>
                <a:cxn ang="0">
                  <a:pos x="181" y="242"/>
                </a:cxn>
                <a:cxn ang="0">
                  <a:pos x="223" y="271"/>
                </a:cxn>
                <a:cxn ang="0">
                  <a:pos x="211" y="291"/>
                </a:cxn>
                <a:cxn ang="0">
                  <a:pos x="204" y="302"/>
                </a:cxn>
                <a:cxn ang="0">
                  <a:pos x="206" y="308"/>
                </a:cxn>
                <a:cxn ang="0">
                  <a:pos x="356" y="308"/>
                </a:cxn>
                <a:cxn ang="0">
                  <a:pos x="356" y="183"/>
                </a:cxn>
                <a:cxn ang="0">
                  <a:pos x="357" y="183"/>
                </a:cxn>
                <a:cxn ang="0">
                  <a:pos x="357" y="183"/>
                </a:cxn>
                <a:cxn ang="0">
                  <a:pos x="357" y="183"/>
                </a:cxn>
                <a:cxn ang="0">
                  <a:pos x="363" y="181"/>
                </a:cxn>
                <a:cxn ang="0">
                  <a:pos x="374" y="188"/>
                </a:cxn>
              </a:cxnLst>
              <a:rect l="0" t="0" r="r" b="b"/>
              <a:pathLst>
                <a:path w="423" h="308">
                  <a:moveTo>
                    <a:pt x="374" y="188"/>
                  </a:moveTo>
                  <a:cubicBezTo>
                    <a:pt x="376" y="191"/>
                    <a:pt x="386" y="200"/>
                    <a:pt x="394" y="200"/>
                  </a:cubicBezTo>
                  <a:cubicBezTo>
                    <a:pt x="410" y="200"/>
                    <a:pt x="423" y="181"/>
                    <a:pt x="423" y="158"/>
                  </a:cubicBezTo>
                  <a:cubicBezTo>
                    <a:pt x="423" y="134"/>
                    <a:pt x="410" y="115"/>
                    <a:pt x="394" y="115"/>
                  </a:cubicBezTo>
                  <a:cubicBezTo>
                    <a:pt x="387" y="115"/>
                    <a:pt x="381" y="119"/>
                    <a:pt x="376" y="125"/>
                  </a:cubicBezTo>
                  <a:cubicBezTo>
                    <a:pt x="375" y="127"/>
                    <a:pt x="374" y="128"/>
                    <a:pt x="373" y="129"/>
                  </a:cubicBezTo>
                  <a:cubicBezTo>
                    <a:pt x="371" y="132"/>
                    <a:pt x="367" y="135"/>
                    <a:pt x="364" y="135"/>
                  </a:cubicBezTo>
                  <a:cubicBezTo>
                    <a:pt x="361" y="135"/>
                    <a:pt x="359" y="134"/>
                    <a:pt x="357" y="133"/>
                  </a:cubicBezTo>
                  <a:cubicBezTo>
                    <a:pt x="357" y="133"/>
                    <a:pt x="357" y="133"/>
                    <a:pt x="357" y="133"/>
                  </a:cubicBezTo>
                  <a:cubicBezTo>
                    <a:pt x="357" y="133"/>
                    <a:pt x="357" y="133"/>
                    <a:pt x="357" y="133"/>
                  </a:cubicBezTo>
                  <a:cubicBezTo>
                    <a:pt x="357" y="133"/>
                    <a:pt x="357" y="133"/>
                    <a:pt x="356" y="133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156" y="308"/>
                    <a:pt x="156" y="308"/>
                    <a:pt x="156" y="308"/>
                  </a:cubicBezTo>
                  <a:cubicBezTo>
                    <a:pt x="157" y="306"/>
                    <a:pt x="158" y="304"/>
                    <a:pt x="158" y="301"/>
                  </a:cubicBezTo>
                  <a:cubicBezTo>
                    <a:pt x="158" y="298"/>
                    <a:pt x="155" y="294"/>
                    <a:pt x="152" y="292"/>
                  </a:cubicBezTo>
                  <a:cubicBezTo>
                    <a:pt x="151" y="291"/>
                    <a:pt x="149" y="290"/>
                    <a:pt x="148" y="289"/>
                  </a:cubicBezTo>
                  <a:cubicBezTo>
                    <a:pt x="142" y="284"/>
                    <a:pt x="138" y="278"/>
                    <a:pt x="138" y="271"/>
                  </a:cubicBezTo>
                  <a:cubicBezTo>
                    <a:pt x="138" y="255"/>
                    <a:pt x="157" y="242"/>
                    <a:pt x="181" y="242"/>
                  </a:cubicBezTo>
                  <a:cubicBezTo>
                    <a:pt x="204" y="242"/>
                    <a:pt x="223" y="255"/>
                    <a:pt x="223" y="271"/>
                  </a:cubicBezTo>
                  <a:cubicBezTo>
                    <a:pt x="223" y="279"/>
                    <a:pt x="214" y="289"/>
                    <a:pt x="211" y="291"/>
                  </a:cubicBezTo>
                  <a:cubicBezTo>
                    <a:pt x="208" y="293"/>
                    <a:pt x="204" y="298"/>
                    <a:pt x="204" y="302"/>
                  </a:cubicBezTo>
                  <a:cubicBezTo>
                    <a:pt x="204" y="304"/>
                    <a:pt x="205" y="306"/>
                    <a:pt x="206" y="308"/>
                  </a:cubicBezTo>
                  <a:cubicBezTo>
                    <a:pt x="356" y="308"/>
                    <a:pt x="356" y="308"/>
                    <a:pt x="356" y="308"/>
                  </a:cubicBezTo>
                  <a:cubicBezTo>
                    <a:pt x="356" y="183"/>
                    <a:pt x="356" y="183"/>
                    <a:pt x="356" y="183"/>
                  </a:cubicBezTo>
                  <a:cubicBezTo>
                    <a:pt x="357" y="183"/>
                    <a:pt x="357" y="183"/>
                    <a:pt x="357" y="183"/>
                  </a:cubicBezTo>
                  <a:cubicBezTo>
                    <a:pt x="357" y="183"/>
                    <a:pt x="357" y="183"/>
                    <a:pt x="357" y="183"/>
                  </a:cubicBezTo>
                  <a:cubicBezTo>
                    <a:pt x="357" y="183"/>
                    <a:pt x="357" y="183"/>
                    <a:pt x="357" y="183"/>
                  </a:cubicBezTo>
                  <a:cubicBezTo>
                    <a:pt x="359" y="182"/>
                    <a:pt x="361" y="181"/>
                    <a:pt x="363" y="181"/>
                  </a:cubicBezTo>
                  <a:cubicBezTo>
                    <a:pt x="367" y="181"/>
                    <a:pt x="372" y="185"/>
                    <a:pt x="374" y="188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2211387" y="3058235"/>
              <a:ext cx="2319338" cy="2451100"/>
            </a:xfrm>
            <a:custGeom>
              <a:avLst/>
              <a:gdLst/>
              <a:ahLst/>
              <a:cxnLst>
                <a:cxn ang="0">
                  <a:pos x="340" y="256"/>
                </a:cxn>
                <a:cxn ang="0">
                  <a:pos x="320" y="269"/>
                </a:cxn>
                <a:cxn ang="0">
                  <a:pos x="292" y="226"/>
                </a:cxn>
                <a:cxn ang="0">
                  <a:pos x="320" y="183"/>
                </a:cxn>
                <a:cxn ang="0">
                  <a:pos x="339" y="194"/>
                </a:cxn>
                <a:cxn ang="0">
                  <a:pos x="341" y="197"/>
                </a:cxn>
                <a:cxn ang="0">
                  <a:pos x="351" y="203"/>
                </a:cxn>
                <a:cxn ang="0">
                  <a:pos x="356" y="202"/>
                </a:cxn>
                <a:cxn ang="0">
                  <a:pos x="356" y="67"/>
                </a:cxn>
                <a:cxn ang="0">
                  <a:pos x="206" y="67"/>
                </a:cxn>
                <a:cxn ang="0">
                  <a:pos x="206" y="66"/>
                </a:cxn>
                <a:cxn ang="0">
                  <a:pos x="206" y="66"/>
                </a:cxn>
                <a:cxn ang="0">
                  <a:pos x="206" y="66"/>
                </a:cxn>
                <a:cxn ang="0">
                  <a:pos x="204" y="60"/>
                </a:cxn>
                <a:cxn ang="0">
                  <a:pos x="211" y="49"/>
                </a:cxn>
                <a:cxn ang="0">
                  <a:pos x="223" y="29"/>
                </a:cxn>
                <a:cxn ang="0">
                  <a:pos x="181" y="0"/>
                </a:cxn>
                <a:cxn ang="0">
                  <a:pos x="138" y="29"/>
                </a:cxn>
                <a:cxn ang="0">
                  <a:pos x="148" y="47"/>
                </a:cxn>
                <a:cxn ang="0">
                  <a:pos x="152" y="50"/>
                </a:cxn>
                <a:cxn ang="0">
                  <a:pos x="158" y="59"/>
                </a:cxn>
                <a:cxn ang="0">
                  <a:pos x="156" y="66"/>
                </a:cxn>
                <a:cxn ang="0">
                  <a:pos x="156" y="66"/>
                </a:cxn>
                <a:cxn ang="0">
                  <a:pos x="156" y="66"/>
                </a:cxn>
                <a:cxn ang="0">
                  <a:pos x="156" y="67"/>
                </a:cxn>
                <a:cxn ang="0">
                  <a:pos x="0" y="67"/>
                </a:cxn>
                <a:cxn ang="0">
                  <a:pos x="178" y="376"/>
                </a:cxn>
                <a:cxn ang="0">
                  <a:pos x="356" y="376"/>
                </a:cxn>
                <a:cxn ang="0">
                  <a:pos x="356" y="251"/>
                </a:cxn>
                <a:cxn ang="0">
                  <a:pos x="351" y="249"/>
                </a:cxn>
                <a:cxn ang="0">
                  <a:pos x="340" y="256"/>
                </a:cxn>
              </a:cxnLst>
              <a:rect l="0" t="0" r="r" b="b"/>
              <a:pathLst>
                <a:path w="356" h="376">
                  <a:moveTo>
                    <a:pt x="340" y="256"/>
                  </a:moveTo>
                  <a:cubicBezTo>
                    <a:pt x="338" y="259"/>
                    <a:pt x="329" y="269"/>
                    <a:pt x="320" y="269"/>
                  </a:cubicBezTo>
                  <a:cubicBezTo>
                    <a:pt x="305" y="269"/>
                    <a:pt x="292" y="249"/>
                    <a:pt x="292" y="226"/>
                  </a:cubicBezTo>
                  <a:cubicBezTo>
                    <a:pt x="292" y="202"/>
                    <a:pt x="305" y="183"/>
                    <a:pt x="320" y="183"/>
                  </a:cubicBezTo>
                  <a:cubicBezTo>
                    <a:pt x="327" y="183"/>
                    <a:pt x="334" y="187"/>
                    <a:pt x="339" y="194"/>
                  </a:cubicBezTo>
                  <a:cubicBezTo>
                    <a:pt x="340" y="195"/>
                    <a:pt x="340" y="196"/>
                    <a:pt x="341" y="197"/>
                  </a:cubicBezTo>
                  <a:cubicBezTo>
                    <a:pt x="344" y="200"/>
                    <a:pt x="347" y="203"/>
                    <a:pt x="351" y="203"/>
                  </a:cubicBezTo>
                  <a:cubicBezTo>
                    <a:pt x="353" y="203"/>
                    <a:pt x="355" y="202"/>
                    <a:pt x="356" y="202"/>
                  </a:cubicBezTo>
                  <a:cubicBezTo>
                    <a:pt x="356" y="67"/>
                    <a:pt x="356" y="67"/>
                    <a:pt x="356" y="67"/>
                  </a:cubicBezTo>
                  <a:cubicBezTo>
                    <a:pt x="206" y="67"/>
                    <a:pt x="206" y="67"/>
                    <a:pt x="206" y="67"/>
                  </a:cubicBezTo>
                  <a:cubicBezTo>
                    <a:pt x="206" y="67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5" y="64"/>
                    <a:pt x="204" y="62"/>
                    <a:pt x="204" y="60"/>
                  </a:cubicBezTo>
                  <a:cubicBezTo>
                    <a:pt x="204" y="56"/>
                    <a:pt x="208" y="51"/>
                    <a:pt x="211" y="49"/>
                  </a:cubicBezTo>
                  <a:cubicBezTo>
                    <a:pt x="214" y="47"/>
                    <a:pt x="223" y="37"/>
                    <a:pt x="223" y="29"/>
                  </a:cubicBezTo>
                  <a:cubicBezTo>
                    <a:pt x="223" y="13"/>
                    <a:pt x="204" y="0"/>
                    <a:pt x="181" y="0"/>
                  </a:cubicBezTo>
                  <a:cubicBezTo>
                    <a:pt x="157" y="0"/>
                    <a:pt x="138" y="13"/>
                    <a:pt x="138" y="29"/>
                  </a:cubicBezTo>
                  <a:cubicBezTo>
                    <a:pt x="138" y="36"/>
                    <a:pt x="142" y="42"/>
                    <a:pt x="148" y="47"/>
                  </a:cubicBezTo>
                  <a:cubicBezTo>
                    <a:pt x="149" y="48"/>
                    <a:pt x="151" y="49"/>
                    <a:pt x="152" y="50"/>
                  </a:cubicBezTo>
                  <a:cubicBezTo>
                    <a:pt x="155" y="52"/>
                    <a:pt x="158" y="56"/>
                    <a:pt x="158" y="59"/>
                  </a:cubicBezTo>
                  <a:cubicBezTo>
                    <a:pt x="158" y="62"/>
                    <a:pt x="157" y="64"/>
                    <a:pt x="156" y="66"/>
                  </a:cubicBezTo>
                  <a:cubicBezTo>
                    <a:pt x="156" y="66"/>
                    <a:pt x="156" y="66"/>
                    <a:pt x="156" y="66"/>
                  </a:cubicBezTo>
                  <a:cubicBezTo>
                    <a:pt x="156" y="66"/>
                    <a:pt x="156" y="66"/>
                    <a:pt x="156" y="66"/>
                  </a:cubicBezTo>
                  <a:cubicBezTo>
                    <a:pt x="156" y="66"/>
                    <a:pt x="156" y="67"/>
                    <a:pt x="156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78" y="376"/>
                    <a:pt x="178" y="376"/>
                    <a:pt x="178" y="376"/>
                  </a:cubicBezTo>
                  <a:cubicBezTo>
                    <a:pt x="356" y="376"/>
                    <a:pt x="356" y="376"/>
                    <a:pt x="356" y="376"/>
                  </a:cubicBezTo>
                  <a:cubicBezTo>
                    <a:pt x="356" y="251"/>
                    <a:pt x="356" y="251"/>
                    <a:pt x="356" y="251"/>
                  </a:cubicBezTo>
                  <a:cubicBezTo>
                    <a:pt x="355" y="250"/>
                    <a:pt x="353" y="249"/>
                    <a:pt x="351" y="249"/>
                  </a:cubicBezTo>
                  <a:cubicBezTo>
                    <a:pt x="348" y="249"/>
                    <a:pt x="343" y="253"/>
                    <a:pt x="340" y="256"/>
                  </a:cubicBezTo>
                  <a:close/>
                </a:path>
              </a:pathLst>
            </a:custGeom>
            <a:solidFill>
              <a:schemeClr val="accent4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4114800" y="3496385"/>
              <a:ext cx="2743200" cy="2012950"/>
            </a:xfrm>
            <a:custGeom>
              <a:avLst/>
              <a:gdLst>
                <a:gd name="T0" fmla="*/ 265 w 421"/>
                <a:gd name="T1" fmla="*/ 0 h 309"/>
                <a:gd name="T2" fmla="*/ 264 w 421"/>
                <a:gd name="T3" fmla="*/ 5 h 309"/>
                <a:gd name="T4" fmla="*/ 270 w 421"/>
                <a:gd name="T5" fmla="*/ 16 h 309"/>
                <a:gd name="T6" fmla="*/ 283 w 421"/>
                <a:gd name="T7" fmla="*/ 36 h 309"/>
                <a:gd name="T8" fmla="*/ 240 w 421"/>
                <a:gd name="T9" fmla="*/ 65 h 309"/>
                <a:gd name="T10" fmla="*/ 198 w 421"/>
                <a:gd name="T11" fmla="*/ 36 h 309"/>
                <a:gd name="T12" fmla="*/ 208 w 421"/>
                <a:gd name="T13" fmla="*/ 18 h 309"/>
                <a:gd name="T14" fmla="*/ 212 w 421"/>
                <a:gd name="T15" fmla="*/ 15 h 309"/>
                <a:gd name="T16" fmla="*/ 217 w 421"/>
                <a:gd name="T17" fmla="*/ 6 h 309"/>
                <a:gd name="T18" fmla="*/ 216 w 421"/>
                <a:gd name="T19" fmla="*/ 0 h 309"/>
                <a:gd name="T20" fmla="*/ 65 w 421"/>
                <a:gd name="T21" fmla="*/ 0 h 309"/>
                <a:gd name="T22" fmla="*/ 65 w 421"/>
                <a:gd name="T23" fmla="*/ 135 h 309"/>
                <a:gd name="T24" fmla="*/ 64 w 421"/>
                <a:gd name="T25" fmla="*/ 135 h 309"/>
                <a:gd name="T26" fmla="*/ 59 w 421"/>
                <a:gd name="T27" fmla="*/ 136 h 309"/>
                <a:gd name="T28" fmla="*/ 49 w 421"/>
                <a:gd name="T29" fmla="*/ 130 h 309"/>
                <a:gd name="T30" fmla="*/ 47 w 421"/>
                <a:gd name="T31" fmla="*/ 127 h 309"/>
                <a:gd name="T32" fmla="*/ 28 w 421"/>
                <a:gd name="T33" fmla="*/ 116 h 309"/>
                <a:gd name="T34" fmla="*/ 0 w 421"/>
                <a:gd name="T35" fmla="*/ 159 h 309"/>
                <a:gd name="T36" fmla="*/ 28 w 421"/>
                <a:gd name="T37" fmla="*/ 202 h 309"/>
                <a:gd name="T38" fmla="*/ 48 w 421"/>
                <a:gd name="T39" fmla="*/ 189 h 309"/>
                <a:gd name="T40" fmla="*/ 59 w 421"/>
                <a:gd name="T41" fmla="*/ 182 h 309"/>
                <a:gd name="T42" fmla="*/ 64 w 421"/>
                <a:gd name="T43" fmla="*/ 184 h 309"/>
                <a:gd name="T44" fmla="*/ 65 w 421"/>
                <a:gd name="T45" fmla="*/ 184 h 309"/>
                <a:gd name="T46" fmla="*/ 65 w 421"/>
                <a:gd name="T47" fmla="*/ 309 h 309"/>
                <a:gd name="T48" fmla="*/ 243 w 421"/>
                <a:gd name="T49" fmla="*/ 309 h 309"/>
                <a:gd name="T50" fmla="*/ 421 w 421"/>
                <a:gd name="T51" fmla="*/ 0 h 309"/>
                <a:gd name="T52" fmla="*/ 265 w 421"/>
                <a:gd name="T53" fmla="*/ 0 h 30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21"/>
                <a:gd name="T82" fmla="*/ 0 h 309"/>
                <a:gd name="T83" fmla="*/ 421 w 421"/>
                <a:gd name="T84" fmla="*/ 309 h 30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21" h="309">
                  <a:moveTo>
                    <a:pt x="265" y="0"/>
                  </a:moveTo>
                  <a:cubicBezTo>
                    <a:pt x="264" y="2"/>
                    <a:pt x="264" y="3"/>
                    <a:pt x="264" y="5"/>
                  </a:cubicBezTo>
                  <a:cubicBezTo>
                    <a:pt x="264" y="9"/>
                    <a:pt x="267" y="14"/>
                    <a:pt x="270" y="16"/>
                  </a:cubicBezTo>
                  <a:cubicBezTo>
                    <a:pt x="273" y="18"/>
                    <a:pt x="283" y="28"/>
                    <a:pt x="283" y="36"/>
                  </a:cubicBezTo>
                  <a:cubicBezTo>
                    <a:pt x="283" y="52"/>
                    <a:pt x="264" y="65"/>
                    <a:pt x="240" y="65"/>
                  </a:cubicBezTo>
                  <a:cubicBezTo>
                    <a:pt x="217" y="65"/>
                    <a:pt x="198" y="52"/>
                    <a:pt x="198" y="36"/>
                  </a:cubicBezTo>
                  <a:cubicBezTo>
                    <a:pt x="198" y="29"/>
                    <a:pt x="201" y="23"/>
                    <a:pt x="208" y="18"/>
                  </a:cubicBezTo>
                  <a:cubicBezTo>
                    <a:pt x="209" y="17"/>
                    <a:pt x="210" y="16"/>
                    <a:pt x="212" y="15"/>
                  </a:cubicBezTo>
                  <a:cubicBezTo>
                    <a:pt x="214" y="13"/>
                    <a:pt x="217" y="9"/>
                    <a:pt x="217" y="6"/>
                  </a:cubicBezTo>
                  <a:cubicBezTo>
                    <a:pt x="217" y="3"/>
                    <a:pt x="217" y="1"/>
                    <a:pt x="21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135"/>
                    <a:pt x="65" y="135"/>
                    <a:pt x="65" y="135"/>
                  </a:cubicBezTo>
                  <a:cubicBezTo>
                    <a:pt x="65" y="135"/>
                    <a:pt x="65" y="135"/>
                    <a:pt x="64" y="135"/>
                  </a:cubicBezTo>
                  <a:cubicBezTo>
                    <a:pt x="63" y="135"/>
                    <a:pt x="61" y="136"/>
                    <a:pt x="59" y="136"/>
                  </a:cubicBezTo>
                  <a:cubicBezTo>
                    <a:pt x="55" y="136"/>
                    <a:pt x="52" y="133"/>
                    <a:pt x="49" y="130"/>
                  </a:cubicBezTo>
                  <a:cubicBezTo>
                    <a:pt x="48" y="129"/>
                    <a:pt x="48" y="128"/>
                    <a:pt x="47" y="127"/>
                  </a:cubicBezTo>
                  <a:cubicBezTo>
                    <a:pt x="42" y="120"/>
                    <a:pt x="35" y="116"/>
                    <a:pt x="28" y="116"/>
                  </a:cubicBezTo>
                  <a:cubicBezTo>
                    <a:pt x="13" y="116"/>
                    <a:pt x="0" y="135"/>
                    <a:pt x="0" y="159"/>
                  </a:cubicBezTo>
                  <a:cubicBezTo>
                    <a:pt x="0" y="182"/>
                    <a:pt x="13" y="202"/>
                    <a:pt x="28" y="202"/>
                  </a:cubicBezTo>
                  <a:cubicBezTo>
                    <a:pt x="37" y="202"/>
                    <a:pt x="46" y="192"/>
                    <a:pt x="48" y="189"/>
                  </a:cubicBezTo>
                  <a:cubicBezTo>
                    <a:pt x="51" y="186"/>
                    <a:pt x="56" y="182"/>
                    <a:pt x="59" y="182"/>
                  </a:cubicBezTo>
                  <a:cubicBezTo>
                    <a:pt x="61" y="182"/>
                    <a:pt x="63" y="183"/>
                    <a:pt x="64" y="184"/>
                  </a:cubicBezTo>
                  <a:cubicBezTo>
                    <a:pt x="65" y="184"/>
                    <a:pt x="65" y="184"/>
                    <a:pt x="65" y="184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243" y="309"/>
                    <a:pt x="243" y="309"/>
                    <a:pt x="243" y="309"/>
                  </a:cubicBezTo>
                  <a:cubicBezTo>
                    <a:pt x="421" y="0"/>
                    <a:pt x="421" y="0"/>
                    <a:pt x="421" y="0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4538662" y="1483435"/>
              <a:ext cx="2319338" cy="2435225"/>
            </a:xfrm>
            <a:custGeom>
              <a:avLst/>
              <a:gdLst/>
              <a:ahLst/>
              <a:cxnLst>
                <a:cxn ang="0">
                  <a:pos x="147" y="324"/>
                </a:cxn>
                <a:cxn ang="0">
                  <a:pos x="143" y="327"/>
                </a:cxn>
                <a:cxn ang="0">
                  <a:pos x="133" y="345"/>
                </a:cxn>
                <a:cxn ang="0">
                  <a:pos x="175" y="374"/>
                </a:cxn>
                <a:cxn ang="0">
                  <a:pos x="218" y="345"/>
                </a:cxn>
                <a:cxn ang="0">
                  <a:pos x="205" y="325"/>
                </a:cxn>
                <a:cxn ang="0">
                  <a:pos x="199" y="314"/>
                </a:cxn>
                <a:cxn ang="0">
                  <a:pos x="200" y="309"/>
                </a:cxn>
                <a:cxn ang="0">
                  <a:pos x="200" y="308"/>
                </a:cxn>
                <a:cxn ang="0">
                  <a:pos x="356" y="308"/>
                </a:cxn>
                <a:cxn ang="0">
                  <a:pos x="178" y="0"/>
                </a:cxn>
                <a:cxn ang="0">
                  <a:pos x="0" y="0"/>
                </a:cxn>
                <a:cxn ang="0">
                  <a:pos x="0" y="133"/>
                </a:cxn>
                <a:cxn ang="0">
                  <a:pos x="7" y="135"/>
                </a:cxn>
                <a:cxn ang="0">
                  <a:pos x="16" y="129"/>
                </a:cxn>
                <a:cxn ang="0">
                  <a:pos x="19" y="125"/>
                </a:cxn>
                <a:cxn ang="0">
                  <a:pos x="37" y="115"/>
                </a:cxn>
                <a:cxn ang="0">
                  <a:pos x="66" y="158"/>
                </a:cxn>
                <a:cxn ang="0">
                  <a:pos x="37" y="200"/>
                </a:cxn>
                <a:cxn ang="0">
                  <a:pos x="17" y="188"/>
                </a:cxn>
                <a:cxn ang="0">
                  <a:pos x="6" y="181"/>
                </a:cxn>
                <a:cxn ang="0">
                  <a:pos x="0" y="183"/>
                </a:cxn>
                <a:cxn ang="0">
                  <a:pos x="0" y="308"/>
                </a:cxn>
                <a:cxn ang="0">
                  <a:pos x="151" y="308"/>
                </a:cxn>
                <a:cxn ang="0">
                  <a:pos x="151" y="309"/>
                </a:cxn>
                <a:cxn ang="0">
                  <a:pos x="152" y="315"/>
                </a:cxn>
                <a:cxn ang="0">
                  <a:pos x="147" y="324"/>
                </a:cxn>
              </a:cxnLst>
              <a:rect l="0" t="0" r="r" b="b"/>
              <a:pathLst>
                <a:path w="356" h="374">
                  <a:moveTo>
                    <a:pt x="147" y="324"/>
                  </a:moveTo>
                  <a:cubicBezTo>
                    <a:pt x="145" y="325"/>
                    <a:pt x="144" y="326"/>
                    <a:pt x="143" y="327"/>
                  </a:cubicBezTo>
                  <a:cubicBezTo>
                    <a:pt x="136" y="332"/>
                    <a:pt x="133" y="338"/>
                    <a:pt x="133" y="345"/>
                  </a:cubicBezTo>
                  <a:cubicBezTo>
                    <a:pt x="133" y="361"/>
                    <a:pt x="152" y="374"/>
                    <a:pt x="175" y="374"/>
                  </a:cubicBezTo>
                  <a:cubicBezTo>
                    <a:pt x="199" y="374"/>
                    <a:pt x="218" y="361"/>
                    <a:pt x="218" y="345"/>
                  </a:cubicBezTo>
                  <a:cubicBezTo>
                    <a:pt x="218" y="337"/>
                    <a:pt x="208" y="327"/>
                    <a:pt x="205" y="325"/>
                  </a:cubicBezTo>
                  <a:cubicBezTo>
                    <a:pt x="202" y="323"/>
                    <a:pt x="199" y="318"/>
                    <a:pt x="199" y="314"/>
                  </a:cubicBezTo>
                  <a:cubicBezTo>
                    <a:pt x="199" y="312"/>
                    <a:pt x="199" y="311"/>
                    <a:pt x="200" y="309"/>
                  </a:cubicBezTo>
                  <a:cubicBezTo>
                    <a:pt x="200" y="309"/>
                    <a:pt x="200" y="308"/>
                    <a:pt x="200" y="308"/>
                  </a:cubicBezTo>
                  <a:cubicBezTo>
                    <a:pt x="356" y="308"/>
                    <a:pt x="356" y="308"/>
                    <a:pt x="356" y="308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" y="134"/>
                    <a:pt x="4" y="135"/>
                    <a:pt x="7" y="135"/>
                  </a:cubicBezTo>
                  <a:cubicBezTo>
                    <a:pt x="10" y="135"/>
                    <a:pt x="14" y="132"/>
                    <a:pt x="16" y="129"/>
                  </a:cubicBezTo>
                  <a:cubicBezTo>
                    <a:pt x="17" y="128"/>
                    <a:pt x="18" y="127"/>
                    <a:pt x="19" y="125"/>
                  </a:cubicBezTo>
                  <a:cubicBezTo>
                    <a:pt x="24" y="119"/>
                    <a:pt x="30" y="115"/>
                    <a:pt x="37" y="115"/>
                  </a:cubicBezTo>
                  <a:cubicBezTo>
                    <a:pt x="53" y="115"/>
                    <a:pt x="66" y="134"/>
                    <a:pt x="66" y="158"/>
                  </a:cubicBezTo>
                  <a:cubicBezTo>
                    <a:pt x="66" y="181"/>
                    <a:pt x="53" y="200"/>
                    <a:pt x="37" y="200"/>
                  </a:cubicBezTo>
                  <a:cubicBezTo>
                    <a:pt x="29" y="200"/>
                    <a:pt x="19" y="191"/>
                    <a:pt x="17" y="188"/>
                  </a:cubicBezTo>
                  <a:cubicBezTo>
                    <a:pt x="15" y="185"/>
                    <a:pt x="10" y="181"/>
                    <a:pt x="6" y="181"/>
                  </a:cubicBezTo>
                  <a:cubicBezTo>
                    <a:pt x="4" y="181"/>
                    <a:pt x="2" y="182"/>
                    <a:pt x="0" y="183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151" y="308"/>
                    <a:pt x="151" y="308"/>
                    <a:pt x="151" y="308"/>
                  </a:cubicBezTo>
                  <a:cubicBezTo>
                    <a:pt x="151" y="308"/>
                    <a:pt x="151" y="309"/>
                    <a:pt x="151" y="309"/>
                  </a:cubicBezTo>
                  <a:cubicBezTo>
                    <a:pt x="152" y="310"/>
                    <a:pt x="152" y="312"/>
                    <a:pt x="152" y="315"/>
                  </a:cubicBezTo>
                  <a:cubicBezTo>
                    <a:pt x="152" y="318"/>
                    <a:pt x="149" y="322"/>
                    <a:pt x="147" y="324"/>
                  </a:cubicBezTo>
                  <a:close/>
                </a:path>
              </a:pathLst>
            </a:custGeom>
            <a:solidFill>
              <a:schemeClr val="accent3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7859714" y="4291091"/>
            <a:ext cx="851595" cy="45438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511053" y="4240292"/>
            <a:ext cx="868860" cy="454389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885113" y="1725692"/>
            <a:ext cx="990600" cy="53340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772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920ED2-7A60-71E6-4E0B-BCC40CB00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61"/>
            <a:ext cx="3568117" cy="679456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D303F3-E7B2-80C5-D198-F4956B5D7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396" y="0"/>
            <a:ext cx="2230806" cy="68369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8BCBA5-4358-8B2E-738C-D94E767DD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194" y="-22147"/>
            <a:ext cx="2230806" cy="683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46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2895600" y="533400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FFFF"/>
                </a:solidFill>
                <a:latin typeface="Calibri"/>
                <a:cs typeface="Arial" pitchFamily="34" charset="0"/>
              </a:rPr>
              <a:t>ERP</a:t>
            </a:r>
            <a:endParaRPr lang="en-US" sz="3000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48921599"/>
              </p:ext>
            </p:extLst>
          </p:nvPr>
        </p:nvGraphicFramePr>
        <p:xfrm>
          <a:off x="2590800" y="1509931"/>
          <a:ext cx="7086600" cy="401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2121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Odoo Material Design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6112" y="2895791"/>
            <a:ext cx="3791712" cy="4334351"/>
          </a:xfrm>
        </p:spPr>
        <p:txBody>
          <a:bodyPr/>
          <a:lstStyle/>
          <a:p>
            <a:r>
              <a:rPr lang="el-GR" dirty="0"/>
              <a:t>Ταχύτητα</a:t>
            </a:r>
          </a:p>
          <a:p>
            <a:r>
              <a:rPr lang="el-GR" dirty="0"/>
              <a:t>Καινοτομία</a:t>
            </a:r>
          </a:p>
          <a:p>
            <a:r>
              <a:rPr lang="el-GR" dirty="0"/>
              <a:t>Ευκολία χρήσης</a:t>
            </a:r>
          </a:p>
          <a:p>
            <a:r>
              <a:rPr lang="el-GR" dirty="0"/>
              <a:t>Μοναδικό </a:t>
            </a:r>
            <a:r>
              <a:rPr lang="en-US" dirty="0"/>
              <a:t>Design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791"/>
            <a:ext cx="8229600" cy="396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69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2603625" y="201513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/>
                <a:cs typeface="Arial" pitchFamily="34" charset="0"/>
              </a:rPr>
              <a:t>Digital Marketing</a:t>
            </a:r>
            <a:endParaRPr lang="en-US" sz="3000" dirty="0">
              <a:solidFill>
                <a:srgbClr val="C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665430" y="1078676"/>
            <a:ext cx="1211370" cy="1111611"/>
          </a:xfrm>
          <a:prstGeom prst="ellipse">
            <a:avLst/>
          </a:prstGeom>
          <a:solidFill>
            <a:schemeClr val="accent2">
              <a:alpha val="99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Calibri"/>
              </a:rPr>
              <a:t>SEO</a:t>
            </a:r>
          </a:p>
        </p:txBody>
      </p:sp>
      <p:sp>
        <p:nvSpPr>
          <p:cNvPr id="10" name="Oval 9"/>
          <p:cNvSpPr/>
          <p:nvPr/>
        </p:nvSpPr>
        <p:spPr>
          <a:xfrm>
            <a:off x="3665430" y="2208254"/>
            <a:ext cx="1211370" cy="1111611"/>
          </a:xfrm>
          <a:prstGeom prst="ellipse">
            <a:avLst/>
          </a:prstGeom>
          <a:solidFill>
            <a:schemeClr val="accent3">
              <a:alpha val="99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Calibri"/>
              </a:rPr>
              <a:t>Social</a:t>
            </a:r>
          </a:p>
        </p:txBody>
      </p:sp>
      <p:sp>
        <p:nvSpPr>
          <p:cNvPr id="11" name="Oval 10"/>
          <p:cNvSpPr/>
          <p:nvPr/>
        </p:nvSpPr>
        <p:spPr>
          <a:xfrm>
            <a:off x="3665430" y="3319865"/>
            <a:ext cx="1211370" cy="1111611"/>
          </a:xfrm>
          <a:prstGeom prst="ellipse">
            <a:avLst/>
          </a:prstGeom>
          <a:solidFill>
            <a:schemeClr val="accent1">
              <a:alpha val="99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Calibri"/>
              </a:rPr>
              <a:t>Google</a:t>
            </a:r>
          </a:p>
        </p:txBody>
      </p:sp>
      <p:sp>
        <p:nvSpPr>
          <p:cNvPr id="13" name="Oval 12"/>
          <p:cNvSpPr/>
          <p:nvPr/>
        </p:nvSpPr>
        <p:spPr>
          <a:xfrm>
            <a:off x="3665430" y="4431476"/>
            <a:ext cx="1211370" cy="1111611"/>
          </a:xfrm>
          <a:prstGeom prst="ellipse">
            <a:avLst/>
          </a:prstGeom>
          <a:solidFill>
            <a:schemeClr val="accent4">
              <a:alpha val="99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/>
              </a:rPr>
              <a:t>Others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529642" y="2145475"/>
            <a:ext cx="2157158" cy="2111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i="1" dirty="0">
                <a:solidFill>
                  <a:prstClr val="white"/>
                </a:solidFill>
                <a:latin typeface="Calibri"/>
              </a:rPr>
              <a:t>Υψηλή κατάταξη στις μηχανές αναζήτηση</a:t>
            </a:r>
            <a:endParaRPr lang="en-US" sz="20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ight Arrow 27"/>
          <p:cNvSpPr/>
          <p:nvPr/>
        </p:nvSpPr>
        <p:spPr>
          <a:xfrm rot="20358989">
            <a:off x="5216916" y="4417402"/>
            <a:ext cx="847724" cy="353219"/>
          </a:xfrm>
          <a:prstGeom prst="rightArrow">
            <a:avLst>
              <a:gd name="adj1" fmla="val 3268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5175592" y="2630456"/>
            <a:ext cx="847724" cy="353219"/>
          </a:xfrm>
          <a:prstGeom prst="rightArrow">
            <a:avLst>
              <a:gd name="adj1" fmla="val 3268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ight Arrow 30"/>
          <p:cNvSpPr/>
          <p:nvPr/>
        </p:nvSpPr>
        <p:spPr>
          <a:xfrm rot="1733838">
            <a:off x="5208161" y="1817319"/>
            <a:ext cx="847724" cy="353219"/>
          </a:xfrm>
          <a:prstGeom prst="rightArrow">
            <a:avLst>
              <a:gd name="adj1" fmla="val 3268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5181856" y="3669475"/>
            <a:ext cx="847724" cy="353219"/>
          </a:xfrm>
          <a:prstGeom prst="rightArrow">
            <a:avLst>
              <a:gd name="adj1" fmla="val 3268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3619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5"/>
          <p:cNvSpPr>
            <a:spLocks/>
          </p:cNvSpPr>
          <p:nvPr/>
        </p:nvSpPr>
        <p:spPr bwMode="auto">
          <a:xfrm>
            <a:off x="5494142" y="2274381"/>
            <a:ext cx="1386858" cy="2239635"/>
          </a:xfrm>
          <a:custGeom>
            <a:avLst/>
            <a:gdLst/>
            <a:ahLst/>
            <a:cxnLst>
              <a:cxn ang="0">
                <a:pos x="535" y="0"/>
              </a:cxn>
              <a:cxn ang="0">
                <a:pos x="406" y="130"/>
              </a:cxn>
              <a:cxn ang="0">
                <a:pos x="447" y="226"/>
              </a:cxn>
              <a:cxn ang="0">
                <a:pos x="457" y="288"/>
              </a:cxn>
              <a:cxn ang="0">
                <a:pos x="449" y="328"/>
              </a:cxn>
              <a:cxn ang="0">
                <a:pos x="0" y="328"/>
              </a:cxn>
              <a:cxn ang="0">
                <a:pos x="0" y="777"/>
              </a:cxn>
              <a:cxn ang="0">
                <a:pos x="40" y="784"/>
              </a:cxn>
              <a:cxn ang="0">
                <a:pos x="102" y="775"/>
              </a:cxn>
              <a:cxn ang="0">
                <a:pos x="197" y="733"/>
              </a:cxn>
              <a:cxn ang="0">
                <a:pos x="328" y="862"/>
              </a:cxn>
              <a:cxn ang="0">
                <a:pos x="197" y="992"/>
              </a:cxn>
              <a:cxn ang="0">
                <a:pos x="102" y="951"/>
              </a:cxn>
              <a:cxn ang="0">
                <a:pos x="40" y="941"/>
              </a:cxn>
              <a:cxn ang="0">
                <a:pos x="0" y="949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446" y="1394"/>
              </a:cxn>
              <a:cxn ang="0">
                <a:pos x="453" y="1434"/>
              </a:cxn>
              <a:cxn ang="0">
                <a:pos x="444" y="1497"/>
              </a:cxn>
              <a:cxn ang="0">
                <a:pos x="403" y="1592"/>
              </a:cxn>
              <a:cxn ang="0">
                <a:pos x="532" y="1722"/>
              </a:cxn>
              <a:cxn ang="0">
                <a:pos x="661" y="1592"/>
              </a:cxn>
              <a:cxn ang="0">
                <a:pos x="620" y="1496"/>
              </a:cxn>
              <a:cxn ang="0">
                <a:pos x="610" y="1434"/>
              </a:cxn>
              <a:cxn ang="0">
                <a:pos x="618" y="1394"/>
              </a:cxn>
              <a:cxn ang="0">
                <a:pos x="1067" y="1394"/>
              </a:cxn>
              <a:cxn ang="0">
                <a:pos x="1067" y="945"/>
              </a:cxn>
              <a:cxn ang="0">
                <a:pos x="1028" y="938"/>
              </a:cxn>
              <a:cxn ang="0">
                <a:pos x="965" y="947"/>
              </a:cxn>
              <a:cxn ang="0">
                <a:pos x="870" y="989"/>
              </a:cxn>
              <a:cxn ang="0">
                <a:pos x="739" y="859"/>
              </a:cxn>
              <a:cxn ang="0">
                <a:pos x="870" y="730"/>
              </a:cxn>
              <a:cxn ang="0">
                <a:pos x="965" y="771"/>
              </a:cxn>
              <a:cxn ang="0">
                <a:pos x="1028" y="781"/>
              </a:cxn>
              <a:cxn ang="0">
                <a:pos x="1067" y="773"/>
              </a:cxn>
              <a:cxn ang="0">
                <a:pos x="1067" y="328"/>
              </a:cxn>
              <a:cxn ang="0">
                <a:pos x="1067" y="328"/>
              </a:cxn>
              <a:cxn ang="0">
                <a:pos x="1067" y="328"/>
              </a:cxn>
              <a:cxn ang="0">
                <a:pos x="621" y="328"/>
              </a:cxn>
              <a:cxn ang="0">
                <a:pos x="614" y="288"/>
              </a:cxn>
              <a:cxn ang="0">
                <a:pos x="624" y="225"/>
              </a:cxn>
              <a:cxn ang="0">
                <a:pos x="664" y="130"/>
              </a:cxn>
              <a:cxn ang="0">
                <a:pos x="535" y="0"/>
              </a:cxn>
            </a:cxnLst>
            <a:rect l="0" t="0" r="r" b="b"/>
            <a:pathLst>
              <a:path w="1067" h="1722">
                <a:moveTo>
                  <a:pt x="535" y="0"/>
                </a:moveTo>
                <a:cubicBezTo>
                  <a:pt x="464" y="0"/>
                  <a:pt x="406" y="58"/>
                  <a:pt x="406" y="130"/>
                </a:cubicBezTo>
                <a:cubicBezTo>
                  <a:pt x="406" y="168"/>
                  <a:pt x="422" y="202"/>
                  <a:pt x="447" y="226"/>
                </a:cubicBezTo>
                <a:cubicBezTo>
                  <a:pt x="452" y="245"/>
                  <a:pt x="457" y="266"/>
                  <a:pt x="457" y="288"/>
                </a:cubicBezTo>
                <a:cubicBezTo>
                  <a:pt x="457" y="306"/>
                  <a:pt x="453" y="319"/>
                  <a:pt x="449" y="328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777"/>
                  <a:pt x="0" y="777"/>
                  <a:pt x="0" y="777"/>
                </a:cubicBezTo>
                <a:cubicBezTo>
                  <a:pt x="9" y="781"/>
                  <a:pt x="21" y="784"/>
                  <a:pt x="40" y="784"/>
                </a:cubicBezTo>
                <a:cubicBezTo>
                  <a:pt x="62" y="784"/>
                  <a:pt x="83" y="780"/>
                  <a:pt x="102" y="775"/>
                </a:cubicBezTo>
                <a:cubicBezTo>
                  <a:pt x="126" y="749"/>
                  <a:pt x="160" y="733"/>
                  <a:pt x="197" y="733"/>
                </a:cubicBezTo>
                <a:cubicBezTo>
                  <a:pt x="270" y="733"/>
                  <a:pt x="328" y="791"/>
                  <a:pt x="328" y="862"/>
                </a:cubicBezTo>
                <a:cubicBezTo>
                  <a:pt x="328" y="934"/>
                  <a:pt x="270" y="992"/>
                  <a:pt x="197" y="992"/>
                </a:cubicBezTo>
                <a:cubicBezTo>
                  <a:pt x="160" y="992"/>
                  <a:pt x="126" y="976"/>
                  <a:pt x="102" y="951"/>
                </a:cubicBezTo>
                <a:cubicBezTo>
                  <a:pt x="83" y="946"/>
                  <a:pt x="62" y="941"/>
                  <a:pt x="40" y="941"/>
                </a:cubicBezTo>
                <a:cubicBezTo>
                  <a:pt x="21" y="941"/>
                  <a:pt x="9" y="944"/>
                  <a:pt x="0" y="949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446" y="1394"/>
                  <a:pt x="446" y="1394"/>
                  <a:pt x="446" y="1394"/>
                </a:cubicBezTo>
                <a:cubicBezTo>
                  <a:pt x="450" y="1403"/>
                  <a:pt x="453" y="1415"/>
                  <a:pt x="453" y="1434"/>
                </a:cubicBezTo>
                <a:cubicBezTo>
                  <a:pt x="453" y="1456"/>
                  <a:pt x="449" y="1477"/>
                  <a:pt x="444" y="1497"/>
                </a:cubicBezTo>
                <a:cubicBezTo>
                  <a:pt x="419" y="1520"/>
                  <a:pt x="403" y="1554"/>
                  <a:pt x="403" y="1592"/>
                </a:cubicBezTo>
                <a:cubicBezTo>
                  <a:pt x="403" y="1664"/>
                  <a:pt x="461" y="1722"/>
                  <a:pt x="532" y="1722"/>
                </a:cubicBezTo>
                <a:cubicBezTo>
                  <a:pt x="603" y="1722"/>
                  <a:pt x="661" y="1664"/>
                  <a:pt x="661" y="1592"/>
                </a:cubicBezTo>
                <a:cubicBezTo>
                  <a:pt x="661" y="1554"/>
                  <a:pt x="645" y="1520"/>
                  <a:pt x="620" y="1496"/>
                </a:cubicBezTo>
                <a:cubicBezTo>
                  <a:pt x="615" y="1477"/>
                  <a:pt x="610" y="1456"/>
                  <a:pt x="610" y="1434"/>
                </a:cubicBezTo>
                <a:cubicBezTo>
                  <a:pt x="610" y="1415"/>
                  <a:pt x="614" y="1403"/>
                  <a:pt x="618" y="1394"/>
                </a:cubicBezTo>
                <a:cubicBezTo>
                  <a:pt x="1067" y="1394"/>
                  <a:pt x="1067" y="1394"/>
                  <a:pt x="1067" y="1394"/>
                </a:cubicBezTo>
                <a:cubicBezTo>
                  <a:pt x="1067" y="945"/>
                  <a:pt x="1067" y="945"/>
                  <a:pt x="1067" y="945"/>
                </a:cubicBezTo>
                <a:cubicBezTo>
                  <a:pt x="1058" y="941"/>
                  <a:pt x="1046" y="938"/>
                  <a:pt x="1028" y="938"/>
                </a:cubicBezTo>
                <a:cubicBezTo>
                  <a:pt x="1006" y="938"/>
                  <a:pt x="985" y="942"/>
                  <a:pt x="965" y="947"/>
                </a:cubicBezTo>
                <a:cubicBezTo>
                  <a:pt x="942" y="973"/>
                  <a:pt x="908" y="989"/>
                  <a:pt x="870" y="989"/>
                </a:cubicBezTo>
                <a:cubicBezTo>
                  <a:pt x="798" y="989"/>
                  <a:pt x="739" y="931"/>
                  <a:pt x="739" y="859"/>
                </a:cubicBezTo>
                <a:cubicBezTo>
                  <a:pt x="739" y="788"/>
                  <a:pt x="798" y="730"/>
                  <a:pt x="870" y="730"/>
                </a:cubicBezTo>
                <a:cubicBezTo>
                  <a:pt x="907" y="730"/>
                  <a:pt x="941" y="746"/>
                  <a:pt x="965" y="771"/>
                </a:cubicBezTo>
                <a:cubicBezTo>
                  <a:pt x="984" y="776"/>
                  <a:pt x="1005" y="781"/>
                  <a:pt x="1028" y="781"/>
                </a:cubicBezTo>
                <a:cubicBezTo>
                  <a:pt x="1046" y="781"/>
                  <a:pt x="1058" y="777"/>
                  <a:pt x="1067" y="773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621" y="328"/>
                  <a:pt x="621" y="328"/>
                  <a:pt x="621" y="328"/>
                </a:cubicBezTo>
                <a:cubicBezTo>
                  <a:pt x="617" y="319"/>
                  <a:pt x="614" y="306"/>
                  <a:pt x="614" y="288"/>
                </a:cubicBezTo>
                <a:cubicBezTo>
                  <a:pt x="614" y="266"/>
                  <a:pt x="618" y="245"/>
                  <a:pt x="624" y="225"/>
                </a:cubicBezTo>
                <a:cubicBezTo>
                  <a:pt x="649" y="201"/>
                  <a:pt x="664" y="168"/>
                  <a:pt x="664" y="130"/>
                </a:cubicBezTo>
                <a:cubicBezTo>
                  <a:pt x="664" y="58"/>
                  <a:pt x="606" y="0"/>
                  <a:pt x="535" y="0"/>
                </a:cubicBezTo>
              </a:path>
            </a:pathLst>
          </a:custGeom>
          <a:solidFill>
            <a:schemeClr val="accent3"/>
          </a:solidFill>
          <a:ln w="12700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Freeform 5"/>
          <p:cNvSpPr>
            <a:spLocks/>
          </p:cNvSpPr>
          <p:nvPr/>
        </p:nvSpPr>
        <p:spPr bwMode="auto">
          <a:xfrm rot="5400000">
            <a:off x="6884502" y="2274381"/>
            <a:ext cx="1386858" cy="2239635"/>
          </a:xfrm>
          <a:custGeom>
            <a:avLst/>
            <a:gdLst/>
            <a:ahLst/>
            <a:cxnLst>
              <a:cxn ang="0">
                <a:pos x="535" y="0"/>
              </a:cxn>
              <a:cxn ang="0">
                <a:pos x="406" y="130"/>
              </a:cxn>
              <a:cxn ang="0">
                <a:pos x="447" y="226"/>
              </a:cxn>
              <a:cxn ang="0">
                <a:pos x="457" y="288"/>
              </a:cxn>
              <a:cxn ang="0">
                <a:pos x="449" y="328"/>
              </a:cxn>
              <a:cxn ang="0">
                <a:pos x="0" y="328"/>
              </a:cxn>
              <a:cxn ang="0">
                <a:pos x="0" y="777"/>
              </a:cxn>
              <a:cxn ang="0">
                <a:pos x="40" y="784"/>
              </a:cxn>
              <a:cxn ang="0">
                <a:pos x="102" y="775"/>
              </a:cxn>
              <a:cxn ang="0">
                <a:pos x="197" y="733"/>
              </a:cxn>
              <a:cxn ang="0">
                <a:pos x="328" y="862"/>
              </a:cxn>
              <a:cxn ang="0">
                <a:pos x="197" y="992"/>
              </a:cxn>
              <a:cxn ang="0">
                <a:pos x="102" y="951"/>
              </a:cxn>
              <a:cxn ang="0">
                <a:pos x="40" y="941"/>
              </a:cxn>
              <a:cxn ang="0">
                <a:pos x="0" y="949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446" y="1394"/>
              </a:cxn>
              <a:cxn ang="0">
                <a:pos x="453" y="1434"/>
              </a:cxn>
              <a:cxn ang="0">
                <a:pos x="444" y="1497"/>
              </a:cxn>
              <a:cxn ang="0">
                <a:pos x="403" y="1592"/>
              </a:cxn>
              <a:cxn ang="0">
                <a:pos x="532" y="1722"/>
              </a:cxn>
              <a:cxn ang="0">
                <a:pos x="661" y="1592"/>
              </a:cxn>
              <a:cxn ang="0">
                <a:pos x="620" y="1496"/>
              </a:cxn>
              <a:cxn ang="0">
                <a:pos x="610" y="1434"/>
              </a:cxn>
              <a:cxn ang="0">
                <a:pos x="618" y="1394"/>
              </a:cxn>
              <a:cxn ang="0">
                <a:pos x="1067" y="1394"/>
              </a:cxn>
              <a:cxn ang="0">
                <a:pos x="1067" y="945"/>
              </a:cxn>
              <a:cxn ang="0">
                <a:pos x="1028" y="938"/>
              </a:cxn>
              <a:cxn ang="0">
                <a:pos x="965" y="947"/>
              </a:cxn>
              <a:cxn ang="0">
                <a:pos x="870" y="989"/>
              </a:cxn>
              <a:cxn ang="0">
                <a:pos x="739" y="859"/>
              </a:cxn>
              <a:cxn ang="0">
                <a:pos x="870" y="730"/>
              </a:cxn>
              <a:cxn ang="0">
                <a:pos x="965" y="771"/>
              </a:cxn>
              <a:cxn ang="0">
                <a:pos x="1028" y="781"/>
              </a:cxn>
              <a:cxn ang="0">
                <a:pos x="1067" y="773"/>
              </a:cxn>
              <a:cxn ang="0">
                <a:pos x="1067" y="328"/>
              </a:cxn>
              <a:cxn ang="0">
                <a:pos x="1067" y="328"/>
              </a:cxn>
              <a:cxn ang="0">
                <a:pos x="1067" y="328"/>
              </a:cxn>
              <a:cxn ang="0">
                <a:pos x="621" y="328"/>
              </a:cxn>
              <a:cxn ang="0">
                <a:pos x="614" y="288"/>
              </a:cxn>
              <a:cxn ang="0">
                <a:pos x="624" y="225"/>
              </a:cxn>
              <a:cxn ang="0">
                <a:pos x="664" y="130"/>
              </a:cxn>
              <a:cxn ang="0">
                <a:pos x="535" y="0"/>
              </a:cxn>
            </a:cxnLst>
            <a:rect l="0" t="0" r="r" b="b"/>
            <a:pathLst>
              <a:path w="1067" h="1722">
                <a:moveTo>
                  <a:pt x="535" y="0"/>
                </a:moveTo>
                <a:cubicBezTo>
                  <a:pt x="464" y="0"/>
                  <a:pt x="406" y="58"/>
                  <a:pt x="406" y="130"/>
                </a:cubicBezTo>
                <a:cubicBezTo>
                  <a:pt x="406" y="168"/>
                  <a:pt x="422" y="202"/>
                  <a:pt x="447" y="226"/>
                </a:cubicBezTo>
                <a:cubicBezTo>
                  <a:pt x="452" y="245"/>
                  <a:pt x="457" y="266"/>
                  <a:pt x="457" y="288"/>
                </a:cubicBezTo>
                <a:cubicBezTo>
                  <a:pt x="457" y="306"/>
                  <a:pt x="453" y="319"/>
                  <a:pt x="449" y="328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777"/>
                  <a:pt x="0" y="777"/>
                  <a:pt x="0" y="777"/>
                </a:cubicBezTo>
                <a:cubicBezTo>
                  <a:pt x="9" y="781"/>
                  <a:pt x="21" y="784"/>
                  <a:pt x="40" y="784"/>
                </a:cubicBezTo>
                <a:cubicBezTo>
                  <a:pt x="62" y="784"/>
                  <a:pt x="83" y="780"/>
                  <a:pt x="102" y="775"/>
                </a:cubicBezTo>
                <a:cubicBezTo>
                  <a:pt x="126" y="749"/>
                  <a:pt x="160" y="733"/>
                  <a:pt x="197" y="733"/>
                </a:cubicBezTo>
                <a:cubicBezTo>
                  <a:pt x="270" y="733"/>
                  <a:pt x="328" y="791"/>
                  <a:pt x="328" y="862"/>
                </a:cubicBezTo>
                <a:cubicBezTo>
                  <a:pt x="328" y="934"/>
                  <a:pt x="270" y="992"/>
                  <a:pt x="197" y="992"/>
                </a:cubicBezTo>
                <a:cubicBezTo>
                  <a:pt x="160" y="992"/>
                  <a:pt x="126" y="976"/>
                  <a:pt x="102" y="951"/>
                </a:cubicBezTo>
                <a:cubicBezTo>
                  <a:pt x="83" y="946"/>
                  <a:pt x="62" y="941"/>
                  <a:pt x="40" y="941"/>
                </a:cubicBezTo>
                <a:cubicBezTo>
                  <a:pt x="21" y="941"/>
                  <a:pt x="9" y="944"/>
                  <a:pt x="0" y="949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446" y="1394"/>
                  <a:pt x="446" y="1394"/>
                  <a:pt x="446" y="1394"/>
                </a:cubicBezTo>
                <a:cubicBezTo>
                  <a:pt x="450" y="1403"/>
                  <a:pt x="453" y="1415"/>
                  <a:pt x="453" y="1434"/>
                </a:cubicBezTo>
                <a:cubicBezTo>
                  <a:pt x="453" y="1456"/>
                  <a:pt x="449" y="1477"/>
                  <a:pt x="444" y="1497"/>
                </a:cubicBezTo>
                <a:cubicBezTo>
                  <a:pt x="419" y="1520"/>
                  <a:pt x="403" y="1554"/>
                  <a:pt x="403" y="1592"/>
                </a:cubicBezTo>
                <a:cubicBezTo>
                  <a:pt x="403" y="1664"/>
                  <a:pt x="461" y="1722"/>
                  <a:pt x="532" y="1722"/>
                </a:cubicBezTo>
                <a:cubicBezTo>
                  <a:pt x="603" y="1722"/>
                  <a:pt x="661" y="1664"/>
                  <a:pt x="661" y="1592"/>
                </a:cubicBezTo>
                <a:cubicBezTo>
                  <a:pt x="661" y="1554"/>
                  <a:pt x="645" y="1520"/>
                  <a:pt x="620" y="1496"/>
                </a:cubicBezTo>
                <a:cubicBezTo>
                  <a:pt x="615" y="1477"/>
                  <a:pt x="610" y="1456"/>
                  <a:pt x="610" y="1434"/>
                </a:cubicBezTo>
                <a:cubicBezTo>
                  <a:pt x="610" y="1415"/>
                  <a:pt x="614" y="1403"/>
                  <a:pt x="618" y="1394"/>
                </a:cubicBezTo>
                <a:cubicBezTo>
                  <a:pt x="1067" y="1394"/>
                  <a:pt x="1067" y="1394"/>
                  <a:pt x="1067" y="1394"/>
                </a:cubicBezTo>
                <a:cubicBezTo>
                  <a:pt x="1067" y="945"/>
                  <a:pt x="1067" y="945"/>
                  <a:pt x="1067" y="945"/>
                </a:cubicBezTo>
                <a:cubicBezTo>
                  <a:pt x="1058" y="941"/>
                  <a:pt x="1046" y="938"/>
                  <a:pt x="1028" y="938"/>
                </a:cubicBezTo>
                <a:cubicBezTo>
                  <a:pt x="1006" y="938"/>
                  <a:pt x="985" y="942"/>
                  <a:pt x="965" y="947"/>
                </a:cubicBezTo>
                <a:cubicBezTo>
                  <a:pt x="942" y="973"/>
                  <a:pt x="908" y="989"/>
                  <a:pt x="870" y="989"/>
                </a:cubicBezTo>
                <a:cubicBezTo>
                  <a:pt x="798" y="989"/>
                  <a:pt x="739" y="931"/>
                  <a:pt x="739" y="859"/>
                </a:cubicBezTo>
                <a:cubicBezTo>
                  <a:pt x="739" y="788"/>
                  <a:pt x="798" y="730"/>
                  <a:pt x="870" y="730"/>
                </a:cubicBezTo>
                <a:cubicBezTo>
                  <a:pt x="907" y="730"/>
                  <a:pt x="941" y="746"/>
                  <a:pt x="965" y="771"/>
                </a:cubicBezTo>
                <a:cubicBezTo>
                  <a:pt x="984" y="776"/>
                  <a:pt x="1005" y="781"/>
                  <a:pt x="1028" y="781"/>
                </a:cubicBezTo>
                <a:cubicBezTo>
                  <a:pt x="1046" y="781"/>
                  <a:pt x="1058" y="777"/>
                  <a:pt x="1067" y="773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621" y="328"/>
                  <a:pt x="621" y="328"/>
                  <a:pt x="621" y="328"/>
                </a:cubicBezTo>
                <a:cubicBezTo>
                  <a:pt x="617" y="319"/>
                  <a:pt x="614" y="306"/>
                  <a:pt x="614" y="288"/>
                </a:cubicBezTo>
                <a:cubicBezTo>
                  <a:pt x="614" y="266"/>
                  <a:pt x="618" y="245"/>
                  <a:pt x="624" y="225"/>
                </a:cubicBezTo>
                <a:cubicBezTo>
                  <a:pt x="649" y="201"/>
                  <a:pt x="664" y="168"/>
                  <a:pt x="664" y="130"/>
                </a:cubicBezTo>
                <a:cubicBezTo>
                  <a:pt x="664" y="58"/>
                  <a:pt x="606" y="0"/>
                  <a:pt x="535" y="0"/>
                </a:cubicBezTo>
              </a:path>
            </a:pathLst>
          </a:custGeom>
          <a:solidFill>
            <a:schemeClr val="accent1"/>
          </a:solidFill>
          <a:ln w="1270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Freeform 5"/>
          <p:cNvSpPr>
            <a:spLocks/>
          </p:cNvSpPr>
          <p:nvPr/>
        </p:nvSpPr>
        <p:spPr bwMode="auto">
          <a:xfrm rot="5400000">
            <a:off x="4106408" y="2270879"/>
            <a:ext cx="1386858" cy="2239635"/>
          </a:xfrm>
          <a:custGeom>
            <a:avLst/>
            <a:gdLst/>
            <a:ahLst/>
            <a:cxnLst>
              <a:cxn ang="0">
                <a:pos x="535" y="0"/>
              </a:cxn>
              <a:cxn ang="0">
                <a:pos x="406" y="130"/>
              </a:cxn>
              <a:cxn ang="0">
                <a:pos x="447" y="226"/>
              </a:cxn>
              <a:cxn ang="0">
                <a:pos x="457" y="288"/>
              </a:cxn>
              <a:cxn ang="0">
                <a:pos x="449" y="328"/>
              </a:cxn>
              <a:cxn ang="0">
                <a:pos x="0" y="328"/>
              </a:cxn>
              <a:cxn ang="0">
                <a:pos x="0" y="777"/>
              </a:cxn>
              <a:cxn ang="0">
                <a:pos x="40" y="784"/>
              </a:cxn>
              <a:cxn ang="0">
                <a:pos x="102" y="775"/>
              </a:cxn>
              <a:cxn ang="0">
                <a:pos x="197" y="733"/>
              </a:cxn>
              <a:cxn ang="0">
                <a:pos x="328" y="862"/>
              </a:cxn>
              <a:cxn ang="0">
                <a:pos x="197" y="992"/>
              </a:cxn>
              <a:cxn ang="0">
                <a:pos x="102" y="951"/>
              </a:cxn>
              <a:cxn ang="0">
                <a:pos x="40" y="941"/>
              </a:cxn>
              <a:cxn ang="0">
                <a:pos x="0" y="949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446" y="1394"/>
              </a:cxn>
              <a:cxn ang="0">
                <a:pos x="453" y="1434"/>
              </a:cxn>
              <a:cxn ang="0">
                <a:pos x="444" y="1497"/>
              </a:cxn>
              <a:cxn ang="0">
                <a:pos x="403" y="1592"/>
              </a:cxn>
              <a:cxn ang="0">
                <a:pos x="532" y="1722"/>
              </a:cxn>
              <a:cxn ang="0">
                <a:pos x="661" y="1592"/>
              </a:cxn>
              <a:cxn ang="0">
                <a:pos x="620" y="1496"/>
              </a:cxn>
              <a:cxn ang="0">
                <a:pos x="610" y="1434"/>
              </a:cxn>
              <a:cxn ang="0">
                <a:pos x="618" y="1394"/>
              </a:cxn>
              <a:cxn ang="0">
                <a:pos x="1067" y="1394"/>
              </a:cxn>
              <a:cxn ang="0">
                <a:pos x="1067" y="945"/>
              </a:cxn>
              <a:cxn ang="0">
                <a:pos x="1028" y="938"/>
              </a:cxn>
              <a:cxn ang="0">
                <a:pos x="965" y="947"/>
              </a:cxn>
              <a:cxn ang="0">
                <a:pos x="870" y="989"/>
              </a:cxn>
              <a:cxn ang="0">
                <a:pos x="739" y="859"/>
              </a:cxn>
              <a:cxn ang="0">
                <a:pos x="870" y="730"/>
              </a:cxn>
              <a:cxn ang="0">
                <a:pos x="965" y="771"/>
              </a:cxn>
              <a:cxn ang="0">
                <a:pos x="1028" y="781"/>
              </a:cxn>
              <a:cxn ang="0">
                <a:pos x="1067" y="773"/>
              </a:cxn>
              <a:cxn ang="0">
                <a:pos x="1067" y="328"/>
              </a:cxn>
              <a:cxn ang="0">
                <a:pos x="1067" y="328"/>
              </a:cxn>
              <a:cxn ang="0">
                <a:pos x="1067" y="328"/>
              </a:cxn>
              <a:cxn ang="0">
                <a:pos x="621" y="328"/>
              </a:cxn>
              <a:cxn ang="0">
                <a:pos x="614" y="288"/>
              </a:cxn>
              <a:cxn ang="0">
                <a:pos x="624" y="225"/>
              </a:cxn>
              <a:cxn ang="0">
                <a:pos x="664" y="130"/>
              </a:cxn>
              <a:cxn ang="0">
                <a:pos x="535" y="0"/>
              </a:cxn>
            </a:cxnLst>
            <a:rect l="0" t="0" r="r" b="b"/>
            <a:pathLst>
              <a:path w="1067" h="1722">
                <a:moveTo>
                  <a:pt x="535" y="0"/>
                </a:moveTo>
                <a:cubicBezTo>
                  <a:pt x="464" y="0"/>
                  <a:pt x="406" y="58"/>
                  <a:pt x="406" y="130"/>
                </a:cubicBezTo>
                <a:cubicBezTo>
                  <a:pt x="406" y="168"/>
                  <a:pt x="422" y="202"/>
                  <a:pt x="447" y="226"/>
                </a:cubicBezTo>
                <a:cubicBezTo>
                  <a:pt x="452" y="245"/>
                  <a:pt x="457" y="266"/>
                  <a:pt x="457" y="288"/>
                </a:cubicBezTo>
                <a:cubicBezTo>
                  <a:pt x="457" y="306"/>
                  <a:pt x="453" y="319"/>
                  <a:pt x="449" y="328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777"/>
                  <a:pt x="0" y="777"/>
                  <a:pt x="0" y="777"/>
                </a:cubicBezTo>
                <a:cubicBezTo>
                  <a:pt x="9" y="781"/>
                  <a:pt x="21" y="784"/>
                  <a:pt x="40" y="784"/>
                </a:cubicBezTo>
                <a:cubicBezTo>
                  <a:pt x="62" y="784"/>
                  <a:pt x="83" y="780"/>
                  <a:pt x="102" y="775"/>
                </a:cubicBezTo>
                <a:cubicBezTo>
                  <a:pt x="126" y="749"/>
                  <a:pt x="160" y="733"/>
                  <a:pt x="197" y="733"/>
                </a:cubicBezTo>
                <a:cubicBezTo>
                  <a:pt x="270" y="733"/>
                  <a:pt x="328" y="791"/>
                  <a:pt x="328" y="862"/>
                </a:cubicBezTo>
                <a:cubicBezTo>
                  <a:pt x="328" y="934"/>
                  <a:pt x="270" y="992"/>
                  <a:pt x="197" y="992"/>
                </a:cubicBezTo>
                <a:cubicBezTo>
                  <a:pt x="160" y="992"/>
                  <a:pt x="126" y="976"/>
                  <a:pt x="102" y="951"/>
                </a:cubicBezTo>
                <a:cubicBezTo>
                  <a:pt x="83" y="946"/>
                  <a:pt x="62" y="941"/>
                  <a:pt x="40" y="941"/>
                </a:cubicBezTo>
                <a:cubicBezTo>
                  <a:pt x="21" y="941"/>
                  <a:pt x="9" y="944"/>
                  <a:pt x="0" y="949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446" y="1394"/>
                  <a:pt x="446" y="1394"/>
                  <a:pt x="446" y="1394"/>
                </a:cubicBezTo>
                <a:cubicBezTo>
                  <a:pt x="450" y="1403"/>
                  <a:pt x="453" y="1415"/>
                  <a:pt x="453" y="1434"/>
                </a:cubicBezTo>
                <a:cubicBezTo>
                  <a:pt x="453" y="1456"/>
                  <a:pt x="449" y="1477"/>
                  <a:pt x="444" y="1497"/>
                </a:cubicBezTo>
                <a:cubicBezTo>
                  <a:pt x="419" y="1520"/>
                  <a:pt x="403" y="1554"/>
                  <a:pt x="403" y="1592"/>
                </a:cubicBezTo>
                <a:cubicBezTo>
                  <a:pt x="403" y="1664"/>
                  <a:pt x="461" y="1722"/>
                  <a:pt x="532" y="1722"/>
                </a:cubicBezTo>
                <a:cubicBezTo>
                  <a:pt x="603" y="1722"/>
                  <a:pt x="661" y="1664"/>
                  <a:pt x="661" y="1592"/>
                </a:cubicBezTo>
                <a:cubicBezTo>
                  <a:pt x="661" y="1554"/>
                  <a:pt x="645" y="1520"/>
                  <a:pt x="620" y="1496"/>
                </a:cubicBezTo>
                <a:cubicBezTo>
                  <a:pt x="615" y="1477"/>
                  <a:pt x="610" y="1456"/>
                  <a:pt x="610" y="1434"/>
                </a:cubicBezTo>
                <a:cubicBezTo>
                  <a:pt x="610" y="1415"/>
                  <a:pt x="614" y="1403"/>
                  <a:pt x="618" y="1394"/>
                </a:cubicBezTo>
                <a:cubicBezTo>
                  <a:pt x="1067" y="1394"/>
                  <a:pt x="1067" y="1394"/>
                  <a:pt x="1067" y="1394"/>
                </a:cubicBezTo>
                <a:cubicBezTo>
                  <a:pt x="1067" y="945"/>
                  <a:pt x="1067" y="945"/>
                  <a:pt x="1067" y="945"/>
                </a:cubicBezTo>
                <a:cubicBezTo>
                  <a:pt x="1058" y="941"/>
                  <a:pt x="1046" y="938"/>
                  <a:pt x="1028" y="938"/>
                </a:cubicBezTo>
                <a:cubicBezTo>
                  <a:pt x="1006" y="938"/>
                  <a:pt x="985" y="942"/>
                  <a:pt x="965" y="947"/>
                </a:cubicBezTo>
                <a:cubicBezTo>
                  <a:pt x="942" y="973"/>
                  <a:pt x="908" y="989"/>
                  <a:pt x="870" y="989"/>
                </a:cubicBezTo>
                <a:cubicBezTo>
                  <a:pt x="798" y="989"/>
                  <a:pt x="739" y="931"/>
                  <a:pt x="739" y="859"/>
                </a:cubicBezTo>
                <a:cubicBezTo>
                  <a:pt x="739" y="788"/>
                  <a:pt x="798" y="730"/>
                  <a:pt x="870" y="730"/>
                </a:cubicBezTo>
                <a:cubicBezTo>
                  <a:pt x="907" y="730"/>
                  <a:pt x="941" y="746"/>
                  <a:pt x="965" y="771"/>
                </a:cubicBezTo>
                <a:cubicBezTo>
                  <a:pt x="984" y="776"/>
                  <a:pt x="1005" y="781"/>
                  <a:pt x="1028" y="781"/>
                </a:cubicBezTo>
                <a:cubicBezTo>
                  <a:pt x="1046" y="781"/>
                  <a:pt x="1058" y="777"/>
                  <a:pt x="1067" y="773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621" y="328"/>
                  <a:pt x="621" y="328"/>
                  <a:pt x="621" y="328"/>
                </a:cubicBezTo>
                <a:cubicBezTo>
                  <a:pt x="617" y="319"/>
                  <a:pt x="614" y="306"/>
                  <a:pt x="614" y="288"/>
                </a:cubicBezTo>
                <a:cubicBezTo>
                  <a:pt x="614" y="266"/>
                  <a:pt x="618" y="245"/>
                  <a:pt x="624" y="225"/>
                </a:cubicBezTo>
                <a:cubicBezTo>
                  <a:pt x="649" y="201"/>
                  <a:pt x="664" y="168"/>
                  <a:pt x="664" y="130"/>
                </a:cubicBezTo>
                <a:cubicBezTo>
                  <a:pt x="664" y="58"/>
                  <a:pt x="606" y="0"/>
                  <a:pt x="535" y="0"/>
                </a:cubicBezTo>
              </a:path>
            </a:pathLst>
          </a:custGeom>
          <a:solidFill>
            <a:schemeClr val="accent4"/>
          </a:solidFill>
          <a:ln w="12700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Freeform 5"/>
          <p:cNvSpPr>
            <a:spLocks/>
          </p:cNvSpPr>
          <p:nvPr/>
        </p:nvSpPr>
        <p:spPr bwMode="auto">
          <a:xfrm rot="10800000">
            <a:off x="2717800" y="2270879"/>
            <a:ext cx="1386858" cy="2239635"/>
          </a:xfrm>
          <a:custGeom>
            <a:avLst/>
            <a:gdLst/>
            <a:ahLst/>
            <a:cxnLst>
              <a:cxn ang="0">
                <a:pos x="535" y="0"/>
              </a:cxn>
              <a:cxn ang="0">
                <a:pos x="406" y="130"/>
              </a:cxn>
              <a:cxn ang="0">
                <a:pos x="447" y="226"/>
              </a:cxn>
              <a:cxn ang="0">
                <a:pos x="457" y="288"/>
              </a:cxn>
              <a:cxn ang="0">
                <a:pos x="449" y="328"/>
              </a:cxn>
              <a:cxn ang="0">
                <a:pos x="0" y="328"/>
              </a:cxn>
              <a:cxn ang="0">
                <a:pos x="0" y="777"/>
              </a:cxn>
              <a:cxn ang="0">
                <a:pos x="40" y="784"/>
              </a:cxn>
              <a:cxn ang="0">
                <a:pos x="102" y="775"/>
              </a:cxn>
              <a:cxn ang="0">
                <a:pos x="197" y="733"/>
              </a:cxn>
              <a:cxn ang="0">
                <a:pos x="328" y="862"/>
              </a:cxn>
              <a:cxn ang="0">
                <a:pos x="197" y="992"/>
              </a:cxn>
              <a:cxn ang="0">
                <a:pos x="102" y="951"/>
              </a:cxn>
              <a:cxn ang="0">
                <a:pos x="40" y="941"/>
              </a:cxn>
              <a:cxn ang="0">
                <a:pos x="0" y="949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446" y="1394"/>
              </a:cxn>
              <a:cxn ang="0">
                <a:pos x="453" y="1434"/>
              </a:cxn>
              <a:cxn ang="0">
                <a:pos x="444" y="1497"/>
              </a:cxn>
              <a:cxn ang="0">
                <a:pos x="403" y="1592"/>
              </a:cxn>
              <a:cxn ang="0">
                <a:pos x="532" y="1722"/>
              </a:cxn>
              <a:cxn ang="0">
                <a:pos x="661" y="1592"/>
              </a:cxn>
              <a:cxn ang="0">
                <a:pos x="620" y="1496"/>
              </a:cxn>
              <a:cxn ang="0">
                <a:pos x="610" y="1434"/>
              </a:cxn>
              <a:cxn ang="0">
                <a:pos x="618" y="1394"/>
              </a:cxn>
              <a:cxn ang="0">
                <a:pos x="1067" y="1394"/>
              </a:cxn>
              <a:cxn ang="0">
                <a:pos x="1067" y="945"/>
              </a:cxn>
              <a:cxn ang="0">
                <a:pos x="1028" y="938"/>
              </a:cxn>
              <a:cxn ang="0">
                <a:pos x="965" y="947"/>
              </a:cxn>
              <a:cxn ang="0">
                <a:pos x="870" y="989"/>
              </a:cxn>
              <a:cxn ang="0">
                <a:pos x="739" y="859"/>
              </a:cxn>
              <a:cxn ang="0">
                <a:pos x="870" y="730"/>
              </a:cxn>
              <a:cxn ang="0">
                <a:pos x="965" y="771"/>
              </a:cxn>
              <a:cxn ang="0">
                <a:pos x="1028" y="781"/>
              </a:cxn>
              <a:cxn ang="0">
                <a:pos x="1067" y="773"/>
              </a:cxn>
              <a:cxn ang="0">
                <a:pos x="1067" y="328"/>
              </a:cxn>
              <a:cxn ang="0">
                <a:pos x="1067" y="328"/>
              </a:cxn>
              <a:cxn ang="0">
                <a:pos x="1067" y="328"/>
              </a:cxn>
              <a:cxn ang="0">
                <a:pos x="621" y="328"/>
              </a:cxn>
              <a:cxn ang="0">
                <a:pos x="614" y="288"/>
              </a:cxn>
              <a:cxn ang="0">
                <a:pos x="624" y="225"/>
              </a:cxn>
              <a:cxn ang="0">
                <a:pos x="664" y="130"/>
              </a:cxn>
              <a:cxn ang="0">
                <a:pos x="535" y="0"/>
              </a:cxn>
            </a:cxnLst>
            <a:rect l="0" t="0" r="r" b="b"/>
            <a:pathLst>
              <a:path w="1067" h="1722">
                <a:moveTo>
                  <a:pt x="535" y="0"/>
                </a:moveTo>
                <a:cubicBezTo>
                  <a:pt x="464" y="0"/>
                  <a:pt x="406" y="58"/>
                  <a:pt x="406" y="130"/>
                </a:cubicBezTo>
                <a:cubicBezTo>
                  <a:pt x="406" y="168"/>
                  <a:pt x="422" y="202"/>
                  <a:pt x="447" y="226"/>
                </a:cubicBezTo>
                <a:cubicBezTo>
                  <a:pt x="452" y="245"/>
                  <a:pt x="457" y="266"/>
                  <a:pt x="457" y="288"/>
                </a:cubicBezTo>
                <a:cubicBezTo>
                  <a:pt x="457" y="306"/>
                  <a:pt x="453" y="319"/>
                  <a:pt x="449" y="328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777"/>
                  <a:pt x="0" y="777"/>
                  <a:pt x="0" y="777"/>
                </a:cubicBezTo>
                <a:cubicBezTo>
                  <a:pt x="9" y="781"/>
                  <a:pt x="21" y="784"/>
                  <a:pt x="40" y="784"/>
                </a:cubicBezTo>
                <a:cubicBezTo>
                  <a:pt x="62" y="784"/>
                  <a:pt x="83" y="780"/>
                  <a:pt x="102" y="775"/>
                </a:cubicBezTo>
                <a:cubicBezTo>
                  <a:pt x="126" y="749"/>
                  <a:pt x="160" y="733"/>
                  <a:pt x="197" y="733"/>
                </a:cubicBezTo>
                <a:cubicBezTo>
                  <a:pt x="270" y="733"/>
                  <a:pt x="328" y="791"/>
                  <a:pt x="328" y="862"/>
                </a:cubicBezTo>
                <a:cubicBezTo>
                  <a:pt x="328" y="934"/>
                  <a:pt x="270" y="992"/>
                  <a:pt x="197" y="992"/>
                </a:cubicBezTo>
                <a:cubicBezTo>
                  <a:pt x="160" y="992"/>
                  <a:pt x="126" y="976"/>
                  <a:pt x="102" y="951"/>
                </a:cubicBezTo>
                <a:cubicBezTo>
                  <a:pt x="83" y="946"/>
                  <a:pt x="62" y="941"/>
                  <a:pt x="40" y="941"/>
                </a:cubicBezTo>
                <a:cubicBezTo>
                  <a:pt x="21" y="941"/>
                  <a:pt x="9" y="944"/>
                  <a:pt x="0" y="949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446" y="1394"/>
                  <a:pt x="446" y="1394"/>
                  <a:pt x="446" y="1394"/>
                </a:cubicBezTo>
                <a:cubicBezTo>
                  <a:pt x="450" y="1403"/>
                  <a:pt x="453" y="1415"/>
                  <a:pt x="453" y="1434"/>
                </a:cubicBezTo>
                <a:cubicBezTo>
                  <a:pt x="453" y="1456"/>
                  <a:pt x="449" y="1477"/>
                  <a:pt x="444" y="1497"/>
                </a:cubicBezTo>
                <a:cubicBezTo>
                  <a:pt x="419" y="1520"/>
                  <a:pt x="403" y="1554"/>
                  <a:pt x="403" y="1592"/>
                </a:cubicBezTo>
                <a:cubicBezTo>
                  <a:pt x="403" y="1664"/>
                  <a:pt x="461" y="1722"/>
                  <a:pt x="532" y="1722"/>
                </a:cubicBezTo>
                <a:cubicBezTo>
                  <a:pt x="603" y="1722"/>
                  <a:pt x="661" y="1664"/>
                  <a:pt x="661" y="1592"/>
                </a:cubicBezTo>
                <a:cubicBezTo>
                  <a:pt x="661" y="1554"/>
                  <a:pt x="645" y="1520"/>
                  <a:pt x="620" y="1496"/>
                </a:cubicBezTo>
                <a:cubicBezTo>
                  <a:pt x="615" y="1477"/>
                  <a:pt x="610" y="1456"/>
                  <a:pt x="610" y="1434"/>
                </a:cubicBezTo>
                <a:cubicBezTo>
                  <a:pt x="610" y="1415"/>
                  <a:pt x="614" y="1403"/>
                  <a:pt x="618" y="1394"/>
                </a:cubicBezTo>
                <a:cubicBezTo>
                  <a:pt x="1067" y="1394"/>
                  <a:pt x="1067" y="1394"/>
                  <a:pt x="1067" y="1394"/>
                </a:cubicBezTo>
                <a:cubicBezTo>
                  <a:pt x="1067" y="945"/>
                  <a:pt x="1067" y="945"/>
                  <a:pt x="1067" y="945"/>
                </a:cubicBezTo>
                <a:cubicBezTo>
                  <a:pt x="1058" y="941"/>
                  <a:pt x="1046" y="938"/>
                  <a:pt x="1028" y="938"/>
                </a:cubicBezTo>
                <a:cubicBezTo>
                  <a:pt x="1006" y="938"/>
                  <a:pt x="985" y="942"/>
                  <a:pt x="965" y="947"/>
                </a:cubicBezTo>
                <a:cubicBezTo>
                  <a:pt x="942" y="973"/>
                  <a:pt x="908" y="989"/>
                  <a:pt x="870" y="989"/>
                </a:cubicBezTo>
                <a:cubicBezTo>
                  <a:pt x="798" y="989"/>
                  <a:pt x="739" y="931"/>
                  <a:pt x="739" y="859"/>
                </a:cubicBezTo>
                <a:cubicBezTo>
                  <a:pt x="739" y="788"/>
                  <a:pt x="798" y="730"/>
                  <a:pt x="870" y="730"/>
                </a:cubicBezTo>
                <a:cubicBezTo>
                  <a:pt x="907" y="730"/>
                  <a:pt x="941" y="746"/>
                  <a:pt x="965" y="771"/>
                </a:cubicBezTo>
                <a:cubicBezTo>
                  <a:pt x="984" y="776"/>
                  <a:pt x="1005" y="781"/>
                  <a:pt x="1028" y="781"/>
                </a:cubicBezTo>
                <a:cubicBezTo>
                  <a:pt x="1046" y="781"/>
                  <a:pt x="1058" y="777"/>
                  <a:pt x="1067" y="773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621" y="328"/>
                  <a:pt x="621" y="328"/>
                  <a:pt x="621" y="328"/>
                </a:cubicBezTo>
                <a:cubicBezTo>
                  <a:pt x="617" y="319"/>
                  <a:pt x="614" y="306"/>
                  <a:pt x="614" y="288"/>
                </a:cubicBezTo>
                <a:cubicBezTo>
                  <a:pt x="614" y="266"/>
                  <a:pt x="618" y="245"/>
                  <a:pt x="624" y="225"/>
                </a:cubicBezTo>
                <a:cubicBezTo>
                  <a:pt x="649" y="201"/>
                  <a:pt x="664" y="168"/>
                  <a:pt x="664" y="130"/>
                </a:cubicBezTo>
                <a:cubicBezTo>
                  <a:pt x="664" y="58"/>
                  <a:pt x="606" y="0"/>
                  <a:pt x="535" y="0"/>
                </a:cubicBezTo>
              </a:path>
            </a:pathLst>
          </a:custGeom>
          <a:solidFill>
            <a:schemeClr val="accent2"/>
          </a:solidFill>
          <a:ln w="12700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Freeform 5"/>
          <p:cNvSpPr>
            <a:spLocks/>
          </p:cNvSpPr>
          <p:nvPr/>
        </p:nvSpPr>
        <p:spPr bwMode="auto">
          <a:xfrm>
            <a:off x="8274862" y="2274381"/>
            <a:ext cx="1386858" cy="2239635"/>
          </a:xfrm>
          <a:custGeom>
            <a:avLst/>
            <a:gdLst/>
            <a:ahLst/>
            <a:cxnLst>
              <a:cxn ang="0">
                <a:pos x="535" y="0"/>
              </a:cxn>
              <a:cxn ang="0">
                <a:pos x="406" y="130"/>
              </a:cxn>
              <a:cxn ang="0">
                <a:pos x="447" y="226"/>
              </a:cxn>
              <a:cxn ang="0">
                <a:pos x="457" y="288"/>
              </a:cxn>
              <a:cxn ang="0">
                <a:pos x="449" y="328"/>
              </a:cxn>
              <a:cxn ang="0">
                <a:pos x="0" y="328"/>
              </a:cxn>
              <a:cxn ang="0">
                <a:pos x="0" y="777"/>
              </a:cxn>
              <a:cxn ang="0">
                <a:pos x="40" y="784"/>
              </a:cxn>
              <a:cxn ang="0">
                <a:pos x="102" y="775"/>
              </a:cxn>
              <a:cxn ang="0">
                <a:pos x="197" y="733"/>
              </a:cxn>
              <a:cxn ang="0">
                <a:pos x="328" y="862"/>
              </a:cxn>
              <a:cxn ang="0">
                <a:pos x="197" y="992"/>
              </a:cxn>
              <a:cxn ang="0">
                <a:pos x="102" y="951"/>
              </a:cxn>
              <a:cxn ang="0">
                <a:pos x="40" y="941"/>
              </a:cxn>
              <a:cxn ang="0">
                <a:pos x="0" y="949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446" y="1394"/>
              </a:cxn>
              <a:cxn ang="0">
                <a:pos x="453" y="1434"/>
              </a:cxn>
              <a:cxn ang="0">
                <a:pos x="444" y="1497"/>
              </a:cxn>
              <a:cxn ang="0">
                <a:pos x="403" y="1592"/>
              </a:cxn>
              <a:cxn ang="0">
                <a:pos x="532" y="1722"/>
              </a:cxn>
              <a:cxn ang="0">
                <a:pos x="661" y="1592"/>
              </a:cxn>
              <a:cxn ang="0">
                <a:pos x="620" y="1496"/>
              </a:cxn>
              <a:cxn ang="0">
                <a:pos x="610" y="1434"/>
              </a:cxn>
              <a:cxn ang="0">
                <a:pos x="618" y="1394"/>
              </a:cxn>
              <a:cxn ang="0">
                <a:pos x="1067" y="1394"/>
              </a:cxn>
              <a:cxn ang="0">
                <a:pos x="1067" y="945"/>
              </a:cxn>
              <a:cxn ang="0">
                <a:pos x="1028" y="938"/>
              </a:cxn>
              <a:cxn ang="0">
                <a:pos x="965" y="947"/>
              </a:cxn>
              <a:cxn ang="0">
                <a:pos x="870" y="989"/>
              </a:cxn>
              <a:cxn ang="0">
                <a:pos x="739" y="859"/>
              </a:cxn>
              <a:cxn ang="0">
                <a:pos x="870" y="730"/>
              </a:cxn>
              <a:cxn ang="0">
                <a:pos x="965" y="771"/>
              </a:cxn>
              <a:cxn ang="0">
                <a:pos x="1028" y="781"/>
              </a:cxn>
              <a:cxn ang="0">
                <a:pos x="1067" y="773"/>
              </a:cxn>
              <a:cxn ang="0">
                <a:pos x="1067" y="328"/>
              </a:cxn>
              <a:cxn ang="0">
                <a:pos x="1067" y="328"/>
              </a:cxn>
              <a:cxn ang="0">
                <a:pos x="1067" y="328"/>
              </a:cxn>
              <a:cxn ang="0">
                <a:pos x="621" y="328"/>
              </a:cxn>
              <a:cxn ang="0">
                <a:pos x="614" y="288"/>
              </a:cxn>
              <a:cxn ang="0">
                <a:pos x="624" y="225"/>
              </a:cxn>
              <a:cxn ang="0">
                <a:pos x="664" y="130"/>
              </a:cxn>
              <a:cxn ang="0">
                <a:pos x="535" y="0"/>
              </a:cxn>
            </a:cxnLst>
            <a:rect l="0" t="0" r="r" b="b"/>
            <a:pathLst>
              <a:path w="1067" h="1722">
                <a:moveTo>
                  <a:pt x="535" y="0"/>
                </a:moveTo>
                <a:cubicBezTo>
                  <a:pt x="464" y="0"/>
                  <a:pt x="406" y="58"/>
                  <a:pt x="406" y="130"/>
                </a:cubicBezTo>
                <a:cubicBezTo>
                  <a:pt x="406" y="168"/>
                  <a:pt x="422" y="202"/>
                  <a:pt x="447" y="226"/>
                </a:cubicBezTo>
                <a:cubicBezTo>
                  <a:pt x="452" y="245"/>
                  <a:pt x="457" y="266"/>
                  <a:pt x="457" y="288"/>
                </a:cubicBezTo>
                <a:cubicBezTo>
                  <a:pt x="457" y="306"/>
                  <a:pt x="453" y="319"/>
                  <a:pt x="449" y="328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777"/>
                  <a:pt x="0" y="777"/>
                  <a:pt x="0" y="777"/>
                </a:cubicBezTo>
                <a:cubicBezTo>
                  <a:pt x="9" y="781"/>
                  <a:pt x="21" y="784"/>
                  <a:pt x="40" y="784"/>
                </a:cubicBezTo>
                <a:cubicBezTo>
                  <a:pt x="62" y="784"/>
                  <a:pt x="83" y="780"/>
                  <a:pt x="102" y="775"/>
                </a:cubicBezTo>
                <a:cubicBezTo>
                  <a:pt x="126" y="749"/>
                  <a:pt x="160" y="733"/>
                  <a:pt x="197" y="733"/>
                </a:cubicBezTo>
                <a:cubicBezTo>
                  <a:pt x="270" y="733"/>
                  <a:pt x="328" y="791"/>
                  <a:pt x="328" y="862"/>
                </a:cubicBezTo>
                <a:cubicBezTo>
                  <a:pt x="328" y="934"/>
                  <a:pt x="270" y="992"/>
                  <a:pt x="197" y="992"/>
                </a:cubicBezTo>
                <a:cubicBezTo>
                  <a:pt x="160" y="992"/>
                  <a:pt x="126" y="976"/>
                  <a:pt x="102" y="951"/>
                </a:cubicBezTo>
                <a:cubicBezTo>
                  <a:pt x="83" y="946"/>
                  <a:pt x="62" y="941"/>
                  <a:pt x="40" y="941"/>
                </a:cubicBezTo>
                <a:cubicBezTo>
                  <a:pt x="21" y="941"/>
                  <a:pt x="9" y="944"/>
                  <a:pt x="0" y="949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446" y="1394"/>
                  <a:pt x="446" y="1394"/>
                  <a:pt x="446" y="1394"/>
                </a:cubicBezTo>
                <a:cubicBezTo>
                  <a:pt x="450" y="1403"/>
                  <a:pt x="453" y="1415"/>
                  <a:pt x="453" y="1434"/>
                </a:cubicBezTo>
                <a:cubicBezTo>
                  <a:pt x="453" y="1456"/>
                  <a:pt x="449" y="1477"/>
                  <a:pt x="444" y="1497"/>
                </a:cubicBezTo>
                <a:cubicBezTo>
                  <a:pt x="419" y="1520"/>
                  <a:pt x="403" y="1554"/>
                  <a:pt x="403" y="1592"/>
                </a:cubicBezTo>
                <a:cubicBezTo>
                  <a:pt x="403" y="1664"/>
                  <a:pt x="461" y="1722"/>
                  <a:pt x="532" y="1722"/>
                </a:cubicBezTo>
                <a:cubicBezTo>
                  <a:pt x="603" y="1722"/>
                  <a:pt x="661" y="1664"/>
                  <a:pt x="661" y="1592"/>
                </a:cubicBezTo>
                <a:cubicBezTo>
                  <a:pt x="661" y="1554"/>
                  <a:pt x="645" y="1520"/>
                  <a:pt x="620" y="1496"/>
                </a:cubicBezTo>
                <a:cubicBezTo>
                  <a:pt x="615" y="1477"/>
                  <a:pt x="610" y="1456"/>
                  <a:pt x="610" y="1434"/>
                </a:cubicBezTo>
                <a:cubicBezTo>
                  <a:pt x="610" y="1415"/>
                  <a:pt x="614" y="1403"/>
                  <a:pt x="618" y="1394"/>
                </a:cubicBezTo>
                <a:cubicBezTo>
                  <a:pt x="1067" y="1394"/>
                  <a:pt x="1067" y="1394"/>
                  <a:pt x="1067" y="1394"/>
                </a:cubicBezTo>
                <a:cubicBezTo>
                  <a:pt x="1067" y="945"/>
                  <a:pt x="1067" y="945"/>
                  <a:pt x="1067" y="945"/>
                </a:cubicBezTo>
                <a:cubicBezTo>
                  <a:pt x="1058" y="941"/>
                  <a:pt x="1046" y="938"/>
                  <a:pt x="1028" y="938"/>
                </a:cubicBezTo>
                <a:cubicBezTo>
                  <a:pt x="1006" y="938"/>
                  <a:pt x="985" y="942"/>
                  <a:pt x="965" y="947"/>
                </a:cubicBezTo>
                <a:cubicBezTo>
                  <a:pt x="942" y="973"/>
                  <a:pt x="908" y="989"/>
                  <a:pt x="870" y="989"/>
                </a:cubicBezTo>
                <a:cubicBezTo>
                  <a:pt x="798" y="989"/>
                  <a:pt x="739" y="931"/>
                  <a:pt x="739" y="859"/>
                </a:cubicBezTo>
                <a:cubicBezTo>
                  <a:pt x="739" y="788"/>
                  <a:pt x="798" y="730"/>
                  <a:pt x="870" y="730"/>
                </a:cubicBezTo>
                <a:cubicBezTo>
                  <a:pt x="907" y="730"/>
                  <a:pt x="941" y="746"/>
                  <a:pt x="965" y="771"/>
                </a:cubicBezTo>
                <a:cubicBezTo>
                  <a:pt x="984" y="776"/>
                  <a:pt x="1005" y="781"/>
                  <a:pt x="1028" y="781"/>
                </a:cubicBezTo>
                <a:cubicBezTo>
                  <a:pt x="1046" y="781"/>
                  <a:pt x="1058" y="777"/>
                  <a:pt x="1067" y="773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621" y="328"/>
                  <a:pt x="621" y="328"/>
                  <a:pt x="621" y="328"/>
                </a:cubicBezTo>
                <a:cubicBezTo>
                  <a:pt x="617" y="319"/>
                  <a:pt x="614" y="306"/>
                  <a:pt x="614" y="288"/>
                </a:cubicBezTo>
                <a:cubicBezTo>
                  <a:pt x="614" y="266"/>
                  <a:pt x="618" y="245"/>
                  <a:pt x="624" y="225"/>
                </a:cubicBezTo>
                <a:cubicBezTo>
                  <a:pt x="649" y="201"/>
                  <a:pt x="664" y="168"/>
                  <a:pt x="664" y="130"/>
                </a:cubicBezTo>
                <a:cubicBezTo>
                  <a:pt x="664" y="58"/>
                  <a:pt x="606" y="0"/>
                  <a:pt x="535" y="0"/>
                </a:cubicBezTo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76844" y="1368133"/>
            <a:ext cx="166877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Internal SEO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407800" y="1362936"/>
            <a:ext cx="147320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Affiliate Marketing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896100" y="4422339"/>
            <a:ext cx="147320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262626"/>
                </a:solidFill>
                <a:latin typeface="Calibri"/>
              </a:rPr>
              <a:t>PPC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231691" y="1316769"/>
            <a:ext cx="147320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Strategy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70585" y="4424394"/>
            <a:ext cx="186835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E20000"/>
                </a:solidFill>
                <a:latin typeface="Calibri"/>
              </a:rPr>
              <a:t>Backlinks</a:t>
            </a:r>
          </a:p>
        </p:txBody>
      </p:sp>
    </p:spTree>
    <p:extLst>
      <p:ext uri="{BB962C8B-B14F-4D97-AF65-F5344CB8AC3E}">
        <p14:creationId xmlns:p14="http://schemas.microsoft.com/office/powerpoint/2010/main" val="366982367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7_Office Theme">
  <a:themeElements>
    <a:clrScheme name="Custom 335">
      <a:dk1>
        <a:srgbClr val="FFFFFF"/>
      </a:dk1>
      <a:lt1>
        <a:srgbClr val="FFFFFF"/>
      </a:lt1>
      <a:dk2>
        <a:srgbClr val="FFFFFF"/>
      </a:dk2>
      <a:lt2>
        <a:srgbClr val="363636"/>
      </a:lt2>
      <a:accent1>
        <a:srgbClr val="6C6C6C"/>
      </a:accent1>
      <a:accent2>
        <a:srgbClr val="A2A2A2"/>
      </a:accent2>
      <a:accent3>
        <a:srgbClr val="C00000"/>
      </a:accent3>
      <a:accent4>
        <a:srgbClr val="FF0000"/>
      </a:accent4>
      <a:accent5>
        <a:srgbClr val="B8B7B8"/>
      </a:accent5>
      <a:accent6>
        <a:srgbClr val="666566"/>
      </a:accent6>
      <a:hlink>
        <a:srgbClr val="89888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ustom 335">
      <a:dk1>
        <a:srgbClr val="FFFFFF"/>
      </a:dk1>
      <a:lt1>
        <a:srgbClr val="FFFFFF"/>
      </a:lt1>
      <a:dk2>
        <a:srgbClr val="FFFFFF"/>
      </a:dk2>
      <a:lt2>
        <a:srgbClr val="363636"/>
      </a:lt2>
      <a:accent1>
        <a:srgbClr val="6C6C6C"/>
      </a:accent1>
      <a:accent2>
        <a:srgbClr val="A2A2A2"/>
      </a:accent2>
      <a:accent3>
        <a:srgbClr val="C00000"/>
      </a:accent3>
      <a:accent4>
        <a:srgbClr val="FF0000"/>
      </a:accent4>
      <a:accent5>
        <a:srgbClr val="B8B7B8"/>
      </a:accent5>
      <a:accent6>
        <a:srgbClr val="666566"/>
      </a:accent6>
      <a:hlink>
        <a:srgbClr val="89888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8_Office Theme">
  <a:themeElements>
    <a:clrScheme name="Custom 19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262626"/>
      </a:accent1>
      <a:accent2>
        <a:srgbClr val="7D7D7D"/>
      </a:accent2>
      <a:accent3>
        <a:srgbClr val="9F9F9F"/>
      </a:accent3>
      <a:accent4>
        <a:srgbClr val="E20000"/>
      </a:accent4>
      <a:accent5>
        <a:srgbClr val="D8D8D8"/>
      </a:accent5>
      <a:accent6>
        <a:srgbClr val="BDC7CB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4648</TotalTime>
  <Words>139</Words>
  <Application>Microsoft Office PowerPoint</Application>
  <PresentationFormat>Widescreen</PresentationFormat>
  <Paragraphs>76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Cover and End Slide Master</vt:lpstr>
      <vt:lpstr>Contents Slide Master</vt:lpstr>
      <vt:lpstr>Section Break Slide Master</vt:lpstr>
      <vt:lpstr>27_Office Theme</vt:lpstr>
      <vt:lpstr>Office Theme</vt:lpstr>
      <vt:lpstr>28_Office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Odoo Material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Christos</cp:lastModifiedBy>
  <cp:revision>153</cp:revision>
  <dcterms:created xsi:type="dcterms:W3CDTF">2019-01-14T06:35:35Z</dcterms:created>
  <dcterms:modified xsi:type="dcterms:W3CDTF">2022-05-24T16:37:40Z</dcterms:modified>
</cp:coreProperties>
</file>